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6858000" cx="12192000"/>
  <p:notesSz cx="6858000" cy="9144000"/>
  <p:embeddedFontLst>
    <p:embeddedFont>
      <p:font typeface="Montserrat SemiBold"/>
      <p:regular r:id="rId50"/>
      <p:bold r:id="rId51"/>
      <p:italic r:id="rId52"/>
      <p:boldItalic r:id="rId53"/>
    </p:embeddedFont>
    <p:embeddedFont>
      <p:font typeface="Arial Black"/>
      <p:regular r:id="rId54"/>
    </p:embeddedFont>
    <p:embeddedFont>
      <p:font typeface="Bell MT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76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9" roundtripDataSignature="AMtx7miZLP6yvy8SHmocCIr/pFwQ6i/N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8656C43-0229-48DB-82D8-330CA9AB88A1}">
  <a:tblStyle styleId="{68656C43-0229-48DB-82D8-330CA9AB88A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7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SemiBold-bold.fntdata"/><Relationship Id="rId50" Type="http://schemas.openxmlformats.org/officeDocument/2006/relationships/font" Target="fonts/MontserratSemiBold-regular.fntdata"/><Relationship Id="rId53" Type="http://schemas.openxmlformats.org/officeDocument/2006/relationships/font" Target="fonts/MontserratSemiBold-boldItalic.fntdata"/><Relationship Id="rId52" Type="http://schemas.openxmlformats.org/officeDocument/2006/relationships/font" Target="fonts/MontserratSemiBold-italic.fntdata"/><Relationship Id="rId11" Type="http://schemas.openxmlformats.org/officeDocument/2006/relationships/slide" Target="slides/slide5.xml"/><Relationship Id="rId55" Type="http://schemas.openxmlformats.org/officeDocument/2006/relationships/font" Target="fonts/BellMT-regular.fntdata"/><Relationship Id="rId10" Type="http://schemas.openxmlformats.org/officeDocument/2006/relationships/slide" Target="slides/slide4.xml"/><Relationship Id="rId54" Type="http://schemas.openxmlformats.org/officeDocument/2006/relationships/font" Target="fonts/ArialBlack-regular.fntdata"/><Relationship Id="rId13" Type="http://schemas.openxmlformats.org/officeDocument/2006/relationships/slide" Target="slides/slide7.xml"/><Relationship Id="rId57" Type="http://schemas.openxmlformats.org/officeDocument/2006/relationships/font" Target="fonts/BellMT-italic.fntdata"/><Relationship Id="rId12" Type="http://schemas.openxmlformats.org/officeDocument/2006/relationships/slide" Target="slides/slide6.xml"/><Relationship Id="rId56" Type="http://schemas.openxmlformats.org/officeDocument/2006/relationships/font" Target="fonts/BellMT-bold.fntdata"/><Relationship Id="rId15" Type="http://schemas.openxmlformats.org/officeDocument/2006/relationships/slide" Target="slides/slide9.xml"/><Relationship Id="rId59" Type="http://customschemas.google.com/relationships/presentationmetadata" Target="metadata"/><Relationship Id="rId14" Type="http://schemas.openxmlformats.org/officeDocument/2006/relationships/slide" Target="slides/slide8.xml"/><Relationship Id="rId58" Type="http://schemas.openxmlformats.org/officeDocument/2006/relationships/font" Target="fonts/BellMT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1" name="Google Shape;2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Vị trí: Nằm tại vị trí chiến lược mặt đường Điện Biên Phủ, cùng với những sự kết nối tốt đến trung tâm thành phố. 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Câu chuyện 3 cây cầu – mở ra diện mạo mới cho bờ Bắc dòng sông Hà Thanh – cũng là xu hướng phát triển của các thành phố nổi tiếng.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Kết nối trung tâm thành phố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n-US"/>
              <a:t>Quy hoạch trong tương lai với quốc lộ 19A, 19B</a:t>
            </a:r>
            <a:endParaRPr/>
          </a:p>
        </p:txBody>
      </p:sp>
      <p:sp>
        <p:nvSpPr>
          <p:cNvPr id="276" name="Google Shape;27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1" name="Google Shape;63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92" name="Google Shape;692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07" name="Google Shape;70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20" name="Google Shape;720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42" name="Google Shape;74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54" name="Google Shape;754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72" name="Google Shape;772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87" name="Google Shape;78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01" name="Google Shape;80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14" name="Google Shape;814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36" name="Google Shape;83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50" name="Google Shape;85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8" name="Google Shape;86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82" name="Google Shape;882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01" name="Google Shape;90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10" name="Google Shape;910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55" name="Google Shape;955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9" name="Google Shape;969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45"/>
          <p:cNvSpPr/>
          <p:nvPr>
            <p:ph idx="2" type="pic"/>
          </p:nvPr>
        </p:nvSpPr>
        <p:spPr>
          <a:xfrm>
            <a:off x="0" y="1410208"/>
            <a:ext cx="12192000" cy="54477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3_L 7">
  <p:cSld name="43_L 7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anchorCtr="0" anchor="b" bIns="2743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9"/>
          <p:cNvSpPr txBox="1"/>
          <p:nvPr>
            <p:ph idx="1" type="body"/>
          </p:nvPr>
        </p:nvSpPr>
        <p:spPr>
          <a:xfrm>
            <a:off x="243344" y="965001"/>
            <a:ext cx="11629897" cy="5339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50"/>
          <p:cNvSpPr/>
          <p:nvPr>
            <p:ph idx="2" type="pic"/>
          </p:nvPr>
        </p:nvSpPr>
        <p:spPr>
          <a:xfrm>
            <a:off x="306338" y="914400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50"/>
          <p:cNvSpPr/>
          <p:nvPr>
            <p:ph idx="3" type="pic"/>
          </p:nvPr>
        </p:nvSpPr>
        <p:spPr>
          <a:xfrm>
            <a:off x="3277369" y="914400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50"/>
          <p:cNvSpPr/>
          <p:nvPr>
            <p:ph idx="4" type="pic"/>
          </p:nvPr>
        </p:nvSpPr>
        <p:spPr>
          <a:xfrm>
            <a:off x="6248400" y="914400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50"/>
          <p:cNvSpPr/>
          <p:nvPr>
            <p:ph idx="5" type="pic"/>
          </p:nvPr>
        </p:nvSpPr>
        <p:spPr>
          <a:xfrm>
            <a:off x="9219431" y="914400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2_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46" name="Google Shape;46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47" name="Google Shape;47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51"/>
          <p:cNvSpPr/>
          <p:nvPr>
            <p:ph idx="2" type="pic"/>
          </p:nvPr>
        </p:nvSpPr>
        <p:spPr>
          <a:xfrm>
            <a:off x="0" y="1410208"/>
            <a:ext cx="12192000" cy="54477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8" name="Google Shape;58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5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5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5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5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57"/>
          <p:cNvSpPr/>
          <p:nvPr>
            <p:ph idx="2" type="pic"/>
          </p:nvPr>
        </p:nvSpPr>
        <p:spPr>
          <a:xfrm>
            <a:off x="3708400" y="33867"/>
            <a:ext cx="8483600" cy="680606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58"/>
          <p:cNvSpPr/>
          <p:nvPr/>
        </p:nvSpPr>
        <p:spPr>
          <a:xfrm flipH="1" rot="10800000">
            <a:off x="-76200" y="1959231"/>
            <a:ext cx="12649402" cy="2123226"/>
          </a:xfrm>
          <a:prstGeom prst="wave">
            <a:avLst>
              <a:gd fmla="val 20000" name="adj1"/>
              <a:gd fmla="val 0" name="adj2"/>
            </a:avLst>
          </a:prstGeom>
          <a:solidFill>
            <a:schemeClr val="dk2">
              <a:alpha val="5490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8"/>
          <p:cNvSpPr/>
          <p:nvPr>
            <p:ph idx="2" type="pic"/>
          </p:nvPr>
        </p:nvSpPr>
        <p:spPr>
          <a:xfrm>
            <a:off x="0" y="1"/>
            <a:ext cx="6096000" cy="3885331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58"/>
          <p:cNvSpPr/>
          <p:nvPr>
            <p:ph idx="3" type="pic"/>
          </p:nvPr>
        </p:nvSpPr>
        <p:spPr>
          <a:xfrm>
            <a:off x="6096000" y="0"/>
            <a:ext cx="6096000" cy="35052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59"/>
          <p:cNvSpPr txBox="1"/>
          <p:nvPr/>
        </p:nvSpPr>
        <p:spPr>
          <a:xfrm>
            <a:off x="-11353800" y="38831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to edit Master title style</a:t>
            </a:r>
            <a:endParaRPr/>
          </a:p>
        </p:txBody>
      </p:sp>
      <p:sp>
        <p:nvSpPr>
          <p:cNvPr id="101" name="Google Shape;101;p59"/>
          <p:cNvSpPr txBox="1"/>
          <p:nvPr/>
        </p:nvSpPr>
        <p:spPr>
          <a:xfrm>
            <a:off x="-11353800" y="637954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3/11/2020</a:t>
            </a:r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9"/>
          <p:cNvSpPr txBox="1"/>
          <p:nvPr/>
        </p:nvSpPr>
        <p:spPr>
          <a:xfrm>
            <a:off x="5715000" y="660814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9"/>
          <p:cNvSpPr/>
          <p:nvPr>
            <p:ph idx="2" type="pic"/>
          </p:nvPr>
        </p:nvSpPr>
        <p:spPr>
          <a:xfrm>
            <a:off x="7467600" y="388316"/>
            <a:ext cx="2777413" cy="277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59"/>
          <p:cNvSpPr/>
          <p:nvPr>
            <p:ph idx="3" type="pic"/>
          </p:nvPr>
        </p:nvSpPr>
        <p:spPr>
          <a:xfrm>
            <a:off x="5738191" y="1856535"/>
            <a:ext cx="2777413" cy="277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59"/>
          <p:cNvSpPr/>
          <p:nvPr>
            <p:ph idx="4" type="pic"/>
          </p:nvPr>
        </p:nvSpPr>
        <p:spPr>
          <a:xfrm>
            <a:off x="9197009" y="1872756"/>
            <a:ext cx="2777413" cy="277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59"/>
          <p:cNvSpPr/>
          <p:nvPr>
            <p:ph idx="5" type="pic"/>
          </p:nvPr>
        </p:nvSpPr>
        <p:spPr>
          <a:xfrm>
            <a:off x="7467599" y="3401847"/>
            <a:ext cx="2777413" cy="277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59"/>
          <p:cNvSpPr/>
          <p:nvPr>
            <p:ph idx="6" type="pic"/>
          </p:nvPr>
        </p:nvSpPr>
        <p:spPr>
          <a:xfrm>
            <a:off x="9226826" y="-1063534"/>
            <a:ext cx="2777413" cy="277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59"/>
          <p:cNvSpPr/>
          <p:nvPr>
            <p:ph idx="7" type="pic"/>
          </p:nvPr>
        </p:nvSpPr>
        <p:spPr>
          <a:xfrm>
            <a:off x="9144000" y="5026671"/>
            <a:ext cx="2777413" cy="27774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59"/>
          <p:cNvSpPr/>
          <p:nvPr/>
        </p:nvSpPr>
        <p:spPr>
          <a:xfrm rot="2863187">
            <a:off x="11462782" y="540684"/>
            <a:ext cx="2667000" cy="2629521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75707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9"/>
          <p:cNvSpPr/>
          <p:nvPr/>
        </p:nvSpPr>
        <p:spPr>
          <a:xfrm rot="2863187">
            <a:off x="11322325" y="3604820"/>
            <a:ext cx="2667000" cy="2629521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75707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6" name="Google Shape;116;p60"/>
          <p:cNvSpPr/>
          <p:nvPr/>
        </p:nvSpPr>
        <p:spPr>
          <a:xfrm>
            <a:off x="0" y="0"/>
            <a:ext cx="12192000" cy="2362200"/>
          </a:xfrm>
          <a:prstGeom prst="rect">
            <a:avLst/>
          </a:prstGeom>
          <a:solidFill>
            <a:srgbClr val="5F91A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0"/>
          <p:cNvSpPr/>
          <p:nvPr>
            <p:ph idx="2" type="pic"/>
          </p:nvPr>
        </p:nvSpPr>
        <p:spPr>
          <a:xfrm>
            <a:off x="8380674" y="574812"/>
            <a:ext cx="1878498" cy="1878498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60"/>
          <p:cNvSpPr/>
          <p:nvPr>
            <p:ph idx="3" type="pic"/>
          </p:nvPr>
        </p:nvSpPr>
        <p:spPr>
          <a:xfrm>
            <a:off x="1828800" y="574812"/>
            <a:ext cx="1878498" cy="1878498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60"/>
          <p:cNvSpPr/>
          <p:nvPr>
            <p:ph idx="4" type="pic"/>
          </p:nvPr>
        </p:nvSpPr>
        <p:spPr>
          <a:xfrm>
            <a:off x="6742706" y="386962"/>
            <a:ext cx="2254198" cy="2254198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60"/>
          <p:cNvSpPr/>
          <p:nvPr>
            <p:ph idx="5" type="pic"/>
          </p:nvPr>
        </p:nvSpPr>
        <p:spPr>
          <a:xfrm>
            <a:off x="3091068" y="386962"/>
            <a:ext cx="2254198" cy="2254198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60"/>
          <p:cNvSpPr/>
          <p:nvPr>
            <p:ph idx="6" type="pic"/>
          </p:nvPr>
        </p:nvSpPr>
        <p:spPr>
          <a:xfrm>
            <a:off x="4729037" y="199112"/>
            <a:ext cx="2629898" cy="2629898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6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5" name="Google Shape;125;p6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6" name="Google Shape;126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6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6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6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6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jp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jpg"/><Relationship Id="rId10" Type="http://schemas.openxmlformats.org/officeDocument/2006/relationships/image" Target="../media/image12.png"/><Relationship Id="rId13" Type="http://schemas.openxmlformats.org/officeDocument/2006/relationships/image" Target="../media/image13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4.png"/><Relationship Id="rId7" Type="http://schemas.openxmlformats.org/officeDocument/2006/relationships/image" Target="../media/image6.png"/><Relationship Id="rId8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jpg"/><Relationship Id="rId10" Type="http://schemas.openxmlformats.org/officeDocument/2006/relationships/image" Target="../media/image26.jpg"/><Relationship Id="rId13" Type="http://schemas.openxmlformats.org/officeDocument/2006/relationships/image" Target="../media/image19.jpg"/><Relationship Id="rId1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24.jpg"/><Relationship Id="rId15" Type="http://schemas.openxmlformats.org/officeDocument/2006/relationships/image" Target="../media/image30.jpg"/><Relationship Id="rId14" Type="http://schemas.openxmlformats.org/officeDocument/2006/relationships/image" Target="../media/image23.png"/><Relationship Id="rId17" Type="http://schemas.openxmlformats.org/officeDocument/2006/relationships/image" Target="../media/image29.jpg"/><Relationship Id="rId16" Type="http://schemas.openxmlformats.org/officeDocument/2006/relationships/image" Target="../media/image28.png"/><Relationship Id="rId5" Type="http://schemas.openxmlformats.org/officeDocument/2006/relationships/image" Target="../media/image22.png"/><Relationship Id="rId6" Type="http://schemas.openxmlformats.org/officeDocument/2006/relationships/image" Target="../media/image16.jpg"/><Relationship Id="rId18" Type="http://schemas.openxmlformats.org/officeDocument/2006/relationships/image" Target="../media/image32.jpg"/><Relationship Id="rId7" Type="http://schemas.openxmlformats.org/officeDocument/2006/relationships/image" Target="../media/image31.jpg"/><Relationship Id="rId8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jpg"/><Relationship Id="rId4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33.png"/><Relationship Id="rId7" Type="http://schemas.openxmlformats.org/officeDocument/2006/relationships/image" Target="../media/image44.png"/><Relationship Id="rId8" Type="http://schemas.openxmlformats.org/officeDocument/2006/relationships/image" Target="../media/image46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7.png"/><Relationship Id="rId10" Type="http://schemas.openxmlformats.org/officeDocument/2006/relationships/image" Target="../media/image49.png"/><Relationship Id="rId13" Type="http://schemas.openxmlformats.org/officeDocument/2006/relationships/image" Target="../media/image51.png"/><Relationship Id="rId1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png"/><Relationship Id="rId4" Type="http://schemas.openxmlformats.org/officeDocument/2006/relationships/image" Target="../media/image40.png"/><Relationship Id="rId9" Type="http://schemas.openxmlformats.org/officeDocument/2006/relationships/image" Target="../media/image38.png"/><Relationship Id="rId15" Type="http://schemas.openxmlformats.org/officeDocument/2006/relationships/image" Target="../media/image60.jpg"/><Relationship Id="rId14" Type="http://schemas.openxmlformats.org/officeDocument/2006/relationships/image" Target="../media/image50.png"/><Relationship Id="rId5" Type="http://schemas.openxmlformats.org/officeDocument/2006/relationships/image" Target="../media/image37.png"/><Relationship Id="rId6" Type="http://schemas.openxmlformats.org/officeDocument/2006/relationships/image" Target="../media/image41.png"/><Relationship Id="rId7" Type="http://schemas.openxmlformats.org/officeDocument/2006/relationships/image" Target="../media/image43.png"/><Relationship Id="rId8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6.jpg"/><Relationship Id="rId4" Type="http://schemas.openxmlformats.org/officeDocument/2006/relationships/image" Target="../media/image53.jpg"/><Relationship Id="rId5" Type="http://schemas.openxmlformats.org/officeDocument/2006/relationships/image" Target="../media/image61.jpg"/><Relationship Id="rId6" Type="http://schemas.openxmlformats.org/officeDocument/2006/relationships/image" Target="../media/image5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jp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70.png"/><Relationship Id="rId10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6.jpg"/><Relationship Id="rId4" Type="http://schemas.openxmlformats.org/officeDocument/2006/relationships/image" Target="../media/image55.jpg"/><Relationship Id="rId9" Type="http://schemas.openxmlformats.org/officeDocument/2006/relationships/image" Target="../media/image65.png"/><Relationship Id="rId5" Type="http://schemas.openxmlformats.org/officeDocument/2006/relationships/image" Target="../media/image58.jpg"/><Relationship Id="rId6" Type="http://schemas.openxmlformats.org/officeDocument/2006/relationships/image" Target="../media/image52.jpg"/><Relationship Id="rId7" Type="http://schemas.openxmlformats.org/officeDocument/2006/relationships/image" Target="../media/image59.jpg"/><Relationship Id="rId8" Type="http://schemas.openxmlformats.org/officeDocument/2006/relationships/image" Target="../media/image7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8.jpg"/><Relationship Id="rId4" Type="http://schemas.openxmlformats.org/officeDocument/2006/relationships/image" Target="../media/image63.jpg"/><Relationship Id="rId5" Type="http://schemas.openxmlformats.org/officeDocument/2006/relationships/image" Target="../media/image67.png"/><Relationship Id="rId6" Type="http://schemas.openxmlformats.org/officeDocument/2006/relationships/image" Target="../media/image82.jpg"/><Relationship Id="rId7" Type="http://schemas.openxmlformats.org/officeDocument/2006/relationships/image" Target="../media/image68.jpg"/><Relationship Id="rId8" Type="http://schemas.openxmlformats.org/officeDocument/2006/relationships/image" Target="../media/image7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7.jpg"/><Relationship Id="rId4" Type="http://schemas.openxmlformats.org/officeDocument/2006/relationships/image" Target="../media/image9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4.png"/><Relationship Id="rId4" Type="http://schemas.openxmlformats.org/officeDocument/2006/relationships/image" Target="../media/image7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9.png"/><Relationship Id="rId4" Type="http://schemas.openxmlformats.org/officeDocument/2006/relationships/image" Target="../media/image73.jpg"/><Relationship Id="rId5" Type="http://schemas.openxmlformats.org/officeDocument/2006/relationships/image" Target="../media/image8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0.jpg"/><Relationship Id="rId4" Type="http://schemas.openxmlformats.org/officeDocument/2006/relationships/image" Target="../media/image75.png"/><Relationship Id="rId5" Type="http://schemas.openxmlformats.org/officeDocument/2006/relationships/image" Target="../media/image8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5.png"/><Relationship Id="rId4" Type="http://schemas.openxmlformats.org/officeDocument/2006/relationships/image" Target="../media/image8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4.png"/><Relationship Id="rId4" Type="http://schemas.openxmlformats.org/officeDocument/2006/relationships/image" Target="../media/image7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5.png"/><Relationship Id="rId4" Type="http://schemas.openxmlformats.org/officeDocument/2006/relationships/image" Target="../media/image7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2.jpg"/><Relationship Id="rId4" Type="http://schemas.openxmlformats.org/officeDocument/2006/relationships/image" Target="../media/image7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5.png"/><Relationship Id="rId4" Type="http://schemas.openxmlformats.org/officeDocument/2006/relationships/image" Target="../media/image9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6.jpg"/><Relationship Id="rId4" Type="http://schemas.openxmlformats.org/officeDocument/2006/relationships/image" Target="../media/image7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8.jpg"/><Relationship Id="rId4" Type="http://schemas.openxmlformats.org/officeDocument/2006/relationships/image" Target="../media/image101.jpg"/><Relationship Id="rId5" Type="http://schemas.openxmlformats.org/officeDocument/2006/relationships/image" Target="../media/image89.png"/><Relationship Id="rId6" Type="http://schemas.openxmlformats.org/officeDocument/2006/relationships/image" Target="../media/image94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9.jpg"/><Relationship Id="rId4" Type="http://schemas.openxmlformats.org/officeDocument/2006/relationships/image" Target="../media/image98.jpg"/><Relationship Id="rId5" Type="http://schemas.openxmlformats.org/officeDocument/2006/relationships/image" Target="../media/image90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5.jpg"/><Relationship Id="rId4" Type="http://schemas.openxmlformats.org/officeDocument/2006/relationships/image" Target="../media/image96.jpg"/><Relationship Id="rId5" Type="http://schemas.openxmlformats.org/officeDocument/2006/relationships/image" Target="../media/image9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3.jpg"/><Relationship Id="rId4" Type="http://schemas.openxmlformats.org/officeDocument/2006/relationships/image" Target="../media/image106.png"/><Relationship Id="rId5" Type="http://schemas.openxmlformats.org/officeDocument/2006/relationships/image" Target="../media/image10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5.png"/><Relationship Id="rId10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7.png"/><Relationship Id="rId4" Type="http://schemas.openxmlformats.org/officeDocument/2006/relationships/image" Target="../media/image104.png"/><Relationship Id="rId9" Type="http://schemas.openxmlformats.org/officeDocument/2006/relationships/image" Target="../media/image108.png"/><Relationship Id="rId5" Type="http://schemas.openxmlformats.org/officeDocument/2006/relationships/image" Target="../media/image110.png"/><Relationship Id="rId6" Type="http://schemas.openxmlformats.org/officeDocument/2006/relationships/image" Target="../media/image114.png"/><Relationship Id="rId7" Type="http://schemas.openxmlformats.org/officeDocument/2006/relationships/image" Target="../media/image109.png"/><Relationship Id="rId8" Type="http://schemas.openxmlformats.org/officeDocument/2006/relationships/image" Target="../media/image11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"/>
          <p:cNvPicPr preferRelativeResize="0"/>
          <p:nvPr/>
        </p:nvPicPr>
        <p:blipFill rotWithShape="1">
          <a:blip r:embed="rId3">
            <a:alphaModFix/>
          </a:blip>
          <a:srcRect b="0" l="0" r="13091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"/>
          <p:cNvSpPr/>
          <p:nvPr/>
        </p:nvSpPr>
        <p:spPr>
          <a:xfrm>
            <a:off x="1605513" y="2099390"/>
            <a:ext cx="9016414" cy="2866016"/>
          </a:xfrm>
          <a:prstGeom prst="roundRect">
            <a:avLst>
              <a:gd fmla="val 16667" name="adj"/>
            </a:avLst>
          </a:prstGeom>
          <a:solidFill>
            <a:srgbClr val="BFBFB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1840269" y="2476177"/>
            <a:ext cx="8511462" cy="2199636"/>
          </a:xfrm>
          <a:prstGeom prst="roundRect">
            <a:avLst>
              <a:gd fmla="val 16667" name="adj"/>
            </a:avLst>
          </a:prstGeom>
          <a:solidFill>
            <a:srgbClr val="ACB8CA">
              <a:alpha val="6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GIỚI THIỆU DỰ ÁN</a:t>
            </a:r>
            <a:endParaRPr/>
          </a:p>
        </p:txBody>
      </p:sp>
      <p:sp>
        <p:nvSpPr>
          <p:cNvPr id="155" name="Google Shape;155;p1"/>
          <p:cNvSpPr/>
          <p:nvPr/>
        </p:nvSpPr>
        <p:spPr>
          <a:xfrm>
            <a:off x="2845094" y="2953447"/>
            <a:ext cx="6558516" cy="1091229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0269" y="1429270"/>
            <a:ext cx="3898549" cy="1524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2811" y="1228226"/>
            <a:ext cx="5531702" cy="21626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"/>
          <p:cNvSpPr txBox="1"/>
          <p:nvPr/>
        </p:nvSpPr>
        <p:spPr>
          <a:xfrm>
            <a:off x="881395" y="3601086"/>
            <a:ext cx="1067453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23F4F"/>
                </a:solidFill>
                <a:latin typeface="Calibri"/>
                <a:ea typeface="Calibri"/>
                <a:cs typeface="Calibri"/>
                <a:sym typeface="Calibri"/>
              </a:rPr>
              <a:t>Là một sản phẩm của Công ty CP Đầu tư nhà An Bình – một thành viên của tập đoàn Capital House</a:t>
            </a:r>
            <a:endParaRPr sz="2000">
              <a:solidFill>
                <a:srgbClr val="323F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3453"/>
            <a:ext cx="12192000" cy="8328705"/>
          </a:xfrm>
          <a:prstGeom prst="rect">
            <a:avLst/>
          </a:prstGeom>
          <a:solidFill>
            <a:srgbClr val="E5E5E5"/>
          </a:solidFill>
          <a:ln>
            <a:noFill/>
          </a:ln>
        </p:spPr>
      </p:pic>
      <p:sp>
        <p:nvSpPr>
          <p:cNvPr id="168" name="Google Shape;168;p3"/>
          <p:cNvSpPr/>
          <p:nvPr/>
        </p:nvSpPr>
        <p:spPr>
          <a:xfrm>
            <a:off x="0" y="0"/>
            <a:ext cx="12192000" cy="7540052"/>
          </a:xfrm>
          <a:prstGeom prst="rect">
            <a:avLst/>
          </a:prstGeom>
          <a:solidFill>
            <a:srgbClr val="BFBFBF">
              <a:alpha val="21960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3"/>
          <p:cNvSpPr/>
          <p:nvPr/>
        </p:nvSpPr>
        <p:spPr>
          <a:xfrm>
            <a:off x="5740467" y="0"/>
            <a:ext cx="6451533" cy="6858001"/>
          </a:xfrm>
          <a:custGeom>
            <a:rect b="b" l="l" r="r" t="t"/>
            <a:pathLst>
              <a:path extrusionOk="0" h="6858001" w="6451533">
                <a:moveTo>
                  <a:pt x="3751875" y="0"/>
                </a:moveTo>
                <a:lnTo>
                  <a:pt x="6451533" y="0"/>
                </a:lnTo>
                <a:lnTo>
                  <a:pt x="2699658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3"/>
          <p:cNvSpPr txBox="1"/>
          <p:nvPr/>
        </p:nvSpPr>
        <p:spPr>
          <a:xfrm>
            <a:off x="252177" y="4581303"/>
            <a:ext cx="897741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PHẦN 1. </a:t>
            </a:r>
            <a:b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4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NÓI VỀ CHÚNG TÔI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Noto Sans Symbols"/>
              <a:buNone/>
            </a:pPr>
            <a:r>
              <a:rPr b="1" lang="en-US" sz="4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“CAPITAL HOUSE GROUP”</a:t>
            </a:r>
            <a:endParaRPr b="1" sz="36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1" name="Google Shape;171;p3"/>
          <p:cNvSpPr/>
          <p:nvPr/>
        </p:nvSpPr>
        <p:spPr>
          <a:xfrm>
            <a:off x="0" y="0"/>
            <a:ext cx="2506339" cy="4581303"/>
          </a:xfrm>
          <a:custGeom>
            <a:rect b="b" l="l" r="r" t="t"/>
            <a:pathLst>
              <a:path extrusionOk="0" h="4581303" w="2506339">
                <a:moveTo>
                  <a:pt x="0" y="0"/>
                </a:moveTo>
                <a:lnTo>
                  <a:pt x="2506339" y="0"/>
                </a:lnTo>
                <a:lnTo>
                  <a:pt x="0" y="4581303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" name="Google Shape;172;p3"/>
          <p:cNvGrpSpPr/>
          <p:nvPr/>
        </p:nvGrpSpPr>
        <p:grpSpPr>
          <a:xfrm>
            <a:off x="773120" y="1277257"/>
            <a:ext cx="1176735" cy="1572097"/>
            <a:chOff x="773120" y="1277257"/>
            <a:chExt cx="1176735" cy="1572097"/>
          </a:xfrm>
        </p:grpSpPr>
        <p:sp>
          <p:nvSpPr>
            <p:cNvPr id="173" name="Google Shape;173;p3"/>
            <p:cNvSpPr/>
            <p:nvPr/>
          </p:nvSpPr>
          <p:spPr>
            <a:xfrm>
              <a:off x="1253169" y="1277257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9900000">
              <a:off x="838973" y="2168838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3"/>
          <p:cNvGrpSpPr/>
          <p:nvPr/>
        </p:nvGrpSpPr>
        <p:grpSpPr>
          <a:xfrm>
            <a:off x="10587795" y="5817498"/>
            <a:ext cx="2249714" cy="420914"/>
            <a:chOff x="9942286" y="493486"/>
            <a:chExt cx="2249714" cy="420914"/>
          </a:xfrm>
        </p:grpSpPr>
        <p:cxnSp>
          <p:nvCxnSpPr>
            <p:cNvPr id="176" name="Google Shape;176;p3"/>
            <p:cNvCxnSpPr/>
            <p:nvPr/>
          </p:nvCxnSpPr>
          <p:spPr>
            <a:xfrm rot="10800000">
              <a:off x="9942286" y="703943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7" name="Google Shape;177;p3"/>
            <p:cNvCxnSpPr/>
            <p:nvPr/>
          </p:nvCxnSpPr>
          <p:spPr>
            <a:xfrm rot="10800000">
              <a:off x="10305143" y="914400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8" name="Google Shape;178;p3"/>
            <p:cNvCxnSpPr/>
            <p:nvPr/>
          </p:nvCxnSpPr>
          <p:spPr>
            <a:xfrm rot="10800000">
              <a:off x="10305143" y="493486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79" name="Google Shape;179;p3"/>
          <p:cNvGrpSpPr/>
          <p:nvPr/>
        </p:nvGrpSpPr>
        <p:grpSpPr>
          <a:xfrm>
            <a:off x="6277006" y="852322"/>
            <a:ext cx="4673646" cy="5386090"/>
            <a:chOff x="5547851" y="1471910"/>
            <a:chExt cx="4673646" cy="5386090"/>
          </a:xfrm>
        </p:grpSpPr>
        <p:sp>
          <p:nvSpPr>
            <p:cNvPr id="180" name="Google Shape;180;p3"/>
            <p:cNvSpPr txBox="1"/>
            <p:nvPr/>
          </p:nvSpPr>
          <p:spPr>
            <a:xfrm>
              <a:off x="5547851" y="1471910"/>
              <a:ext cx="4673646" cy="53860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400">
                  <a:solidFill>
                    <a:srgbClr val="D8D8D8"/>
                  </a:solidFill>
                  <a:latin typeface="Calibri"/>
                  <a:ea typeface="Calibri"/>
                  <a:cs typeface="Calibri"/>
                  <a:sym typeface="Calibri"/>
                </a:rPr>
                <a:t>1 6</a:t>
              </a:r>
              <a:endParaRPr b="1" sz="344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7259653" y="5770896"/>
              <a:ext cx="12500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800">
                  <a:solidFill>
                    <a:srgbClr val="D8D8D8"/>
                  </a:solidFill>
                  <a:latin typeface="Calibri"/>
                  <a:ea typeface="Calibri"/>
                  <a:cs typeface="Calibri"/>
                  <a:sym typeface="Calibri"/>
                </a:rPr>
                <a:t>NĂM</a:t>
              </a:r>
              <a:endParaRPr b="1" sz="28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/>
          <p:nvPr/>
        </p:nvSpPr>
        <p:spPr>
          <a:xfrm>
            <a:off x="2800425" y="1235083"/>
            <a:ext cx="6327688" cy="4155615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rgbClr val="1E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4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130628" y="188685"/>
            <a:ext cx="11930744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"/>
          <p:cNvSpPr/>
          <p:nvPr/>
        </p:nvSpPr>
        <p:spPr>
          <a:xfrm>
            <a:off x="2240468" y="1712620"/>
            <a:ext cx="1851975" cy="962848"/>
          </a:xfrm>
          <a:custGeom>
            <a:rect b="b" l="l" r="r" t="t"/>
            <a:pathLst>
              <a:path extrusionOk="0" h="962848" w="1851975">
                <a:moveTo>
                  <a:pt x="0" y="0"/>
                </a:moveTo>
                <a:lnTo>
                  <a:pt x="1851975" y="0"/>
                </a:lnTo>
                <a:lnTo>
                  <a:pt x="1851975" y="962848"/>
                </a:lnTo>
                <a:lnTo>
                  <a:pt x="0" y="96284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6975" lIns="6975" spcFirstLastPara="1" rIns="6975" wrap="square" tIns="6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mbria"/>
              <a:buNone/>
            </a:pPr>
            <a:r>
              <a:rPr b="1" lang="en-US" sz="1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ĐẦU TƯ VÀ THƯƠNG MẠI</a:t>
            </a:r>
            <a:endParaRPr/>
          </a:p>
        </p:txBody>
      </p:sp>
      <p:sp>
        <p:nvSpPr>
          <p:cNvPr id="190" name="Google Shape;190;p4"/>
          <p:cNvSpPr/>
          <p:nvPr/>
        </p:nvSpPr>
        <p:spPr>
          <a:xfrm>
            <a:off x="5202756" y="798491"/>
            <a:ext cx="1696693" cy="986669"/>
          </a:xfrm>
          <a:custGeom>
            <a:rect b="b" l="l" r="r" t="t"/>
            <a:pathLst>
              <a:path extrusionOk="0" h="986669" w="1696693">
                <a:moveTo>
                  <a:pt x="0" y="0"/>
                </a:moveTo>
                <a:lnTo>
                  <a:pt x="1696693" y="0"/>
                </a:lnTo>
                <a:lnTo>
                  <a:pt x="1696693" y="986669"/>
                </a:lnTo>
                <a:lnTo>
                  <a:pt x="0" y="986669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6975" lIns="6975" spcFirstLastPara="1" rIns="6975" wrap="square" tIns="6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mbria"/>
              <a:buNone/>
            </a:pPr>
            <a:r>
              <a:rPr b="1" i="0" lang="en-US" sz="1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QUẢN LÝ DỰ ÁN </a:t>
            </a:r>
            <a:endParaRPr/>
          </a:p>
        </p:txBody>
      </p:sp>
      <p:sp>
        <p:nvSpPr>
          <p:cNvPr id="191" name="Google Shape;191;p4"/>
          <p:cNvSpPr/>
          <p:nvPr/>
        </p:nvSpPr>
        <p:spPr>
          <a:xfrm>
            <a:off x="8049833" y="3865568"/>
            <a:ext cx="1696693" cy="995628"/>
          </a:xfrm>
          <a:custGeom>
            <a:rect b="b" l="l" r="r" t="t"/>
            <a:pathLst>
              <a:path extrusionOk="0" h="995628" w="1696693">
                <a:moveTo>
                  <a:pt x="0" y="0"/>
                </a:moveTo>
                <a:lnTo>
                  <a:pt x="1696693" y="0"/>
                </a:lnTo>
                <a:lnTo>
                  <a:pt x="1696693" y="995628"/>
                </a:lnTo>
                <a:lnTo>
                  <a:pt x="0" y="99562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6975" lIns="6975" spcFirstLastPara="1" rIns="6975" wrap="square" tIns="6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mbria"/>
              <a:buNone/>
            </a:pPr>
            <a:r>
              <a:rPr b="1" i="0" lang="en-US" sz="1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TỔNG THẦU THI CÔNG</a:t>
            </a:r>
            <a:endParaRPr b="1" i="0" sz="1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8049833" y="1712620"/>
            <a:ext cx="1696693" cy="962848"/>
          </a:xfrm>
          <a:custGeom>
            <a:rect b="b" l="l" r="r" t="t"/>
            <a:pathLst>
              <a:path extrusionOk="0" h="1039632" w="1696693">
                <a:moveTo>
                  <a:pt x="0" y="0"/>
                </a:moveTo>
                <a:lnTo>
                  <a:pt x="1696693" y="0"/>
                </a:lnTo>
                <a:lnTo>
                  <a:pt x="1696693" y="1039632"/>
                </a:lnTo>
                <a:lnTo>
                  <a:pt x="0" y="103963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6975" lIns="6975" spcFirstLastPara="1" rIns="6975" wrap="square" tIns="6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mbria"/>
              <a:buNone/>
            </a:pPr>
            <a:r>
              <a:rPr b="1" i="0" lang="en-US" sz="1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THIẾT KẾ KIẾN TRÚC</a:t>
            </a:r>
            <a:endParaRPr b="1" i="0" sz="1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3" name="Google Shape;193;p4"/>
          <p:cNvSpPr/>
          <p:nvPr/>
        </p:nvSpPr>
        <p:spPr>
          <a:xfrm>
            <a:off x="5300103" y="4908928"/>
            <a:ext cx="1501998" cy="1050788"/>
          </a:xfrm>
          <a:custGeom>
            <a:rect b="b" l="l" r="r" t="t"/>
            <a:pathLst>
              <a:path extrusionOk="0" h="1050788" w="1501998">
                <a:moveTo>
                  <a:pt x="0" y="0"/>
                </a:moveTo>
                <a:lnTo>
                  <a:pt x="1501998" y="0"/>
                </a:lnTo>
                <a:lnTo>
                  <a:pt x="1501998" y="1050788"/>
                </a:lnTo>
                <a:lnTo>
                  <a:pt x="0" y="105078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6975" lIns="6975" spcFirstLastPara="1" rIns="6975" wrap="square" tIns="6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mbria"/>
              <a:buNone/>
            </a:pPr>
            <a:r>
              <a:rPr b="1" i="0" lang="en-US" sz="1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ĐẦU TƯ GIÁO DỤC</a:t>
            </a:r>
            <a:endParaRPr b="1" i="0" sz="1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4" name="Google Shape;194;p4"/>
          <p:cNvSpPr/>
          <p:nvPr/>
        </p:nvSpPr>
        <p:spPr>
          <a:xfrm>
            <a:off x="2318108" y="3865568"/>
            <a:ext cx="1696693" cy="1007293"/>
          </a:xfrm>
          <a:custGeom>
            <a:rect b="b" l="l" r="r" t="t"/>
            <a:pathLst>
              <a:path extrusionOk="0" h="1007293" w="1696693">
                <a:moveTo>
                  <a:pt x="0" y="0"/>
                </a:moveTo>
                <a:lnTo>
                  <a:pt x="1696693" y="0"/>
                </a:lnTo>
                <a:lnTo>
                  <a:pt x="1696693" y="1007293"/>
                </a:lnTo>
                <a:lnTo>
                  <a:pt x="0" y="100729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6975" lIns="6975" spcFirstLastPara="1" rIns="6975" wrap="square" tIns="6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mbria"/>
              <a:buNone/>
            </a:pPr>
            <a:r>
              <a:rPr b="1" lang="en-US" sz="1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QUẢN LÝ TÒA NHÀ</a:t>
            </a:r>
            <a:endParaRPr b="1" sz="1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F:\logo cty\epm\logo EPM-01.png" id="195" name="Google Shape;1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9164" y="920850"/>
            <a:ext cx="1035974" cy="3513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:\logo cty\cnx\Ban mau (1)-01.png" id="196" name="Google Shape;19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65986" y="4158603"/>
            <a:ext cx="1111510" cy="4318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:\logo cty\Ecoard\[ECO ARD] Logo-01.png" id="197" name="Google Shape;19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21534" y="2007589"/>
            <a:ext cx="464002" cy="431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4"/>
          <p:cNvPicPr preferRelativeResize="0"/>
          <p:nvPr/>
        </p:nvPicPr>
        <p:blipFill rotWithShape="1">
          <a:blip r:embed="rId6">
            <a:alphaModFix/>
          </a:blip>
          <a:srcRect b="85185" l="0" r="0" t="5503"/>
          <a:stretch/>
        </p:blipFill>
        <p:spPr>
          <a:xfrm>
            <a:off x="0" y="188685"/>
            <a:ext cx="12192000" cy="6386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" name="Google Shape;199;p4"/>
          <p:cNvGrpSpPr/>
          <p:nvPr/>
        </p:nvGrpSpPr>
        <p:grpSpPr>
          <a:xfrm>
            <a:off x="4606664" y="2832542"/>
            <a:ext cx="2715210" cy="960697"/>
            <a:chOff x="4418738" y="3042554"/>
            <a:chExt cx="2715210" cy="960697"/>
          </a:xfrm>
        </p:grpSpPr>
        <p:sp>
          <p:nvSpPr>
            <p:cNvPr id="200" name="Google Shape;200;p4"/>
            <p:cNvSpPr txBox="1"/>
            <p:nvPr/>
          </p:nvSpPr>
          <p:spPr>
            <a:xfrm>
              <a:off x="4794590" y="3042554"/>
              <a:ext cx="23393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2E4387"/>
                  </a:solidFill>
                  <a:latin typeface="Calibri"/>
                  <a:ea typeface="Calibri"/>
                  <a:cs typeface="Calibri"/>
                  <a:sym typeface="Calibri"/>
                </a:rPr>
                <a:t>HỆ SINH THÁI</a:t>
              </a:r>
              <a:endParaRPr b="1" sz="1800">
                <a:solidFill>
                  <a:srgbClr val="2E438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1" name="Google Shape;201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418738" y="3371577"/>
              <a:ext cx="2600455" cy="63167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Résultat de recherche d'images pour &quot;công ty quản lý tòa nhà ech&quot;" id="202" name="Google Shape;202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06857" y="4023996"/>
            <a:ext cx="1219184" cy="701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192843" y="5957571"/>
            <a:ext cx="861999" cy="861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 de recherche d'images pour &quot;GCA&quot;" id="204" name="Google Shape;204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05683" y="5957571"/>
            <a:ext cx="900429" cy="9004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 de recherche d'images pour &quot;ecohome logo&quot;" id="205" name="Google Shape;205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88226" y="1517744"/>
            <a:ext cx="1252311" cy="331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 de recherche d'images pour &quot;ecolife logo&quot;" id="206" name="Google Shape;206;p4"/>
          <p:cNvPicPr preferRelativeResize="0"/>
          <p:nvPr/>
        </p:nvPicPr>
        <p:blipFill rotWithShape="1">
          <a:blip r:embed="rId12">
            <a:alphaModFix/>
          </a:blip>
          <a:srcRect b="0" l="0" r="40463" t="0"/>
          <a:stretch/>
        </p:blipFill>
        <p:spPr>
          <a:xfrm>
            <a:off x="693666" y="1859699"/>
            <a:ext cx="1266824" cy="579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 de recherche d'images pour &quot;ecocity premia logo&quot;" id="207" name="Google Shape;207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43773" y="2294211"/>
            <a:ext cx="1279335" cy="491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610" y="1178868"/>
            <a:ext cx="2001117" cy="283183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4" name="Google Shape;22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744" y="1405535"/>
            <a:ext cx="2011059" cy="284590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225" name="Google Shape;225;p7"/>
          <p:cNvSpPr/>
          <p:nvPr/>
        </p:nvSpPr>
        <p:spPr>
          <a:xfrm>
            <a:off x="3390900" y="582613"/>
            <a:ext cx="38100" cy="35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3517900" y="708025"/>
            <a:ext cx="38100" cy="35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321" y="1609837"/>
            <a:ext cx="2001117" cy="283183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8" name="Google Shape;22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455" y="1836504"/>
            <a:ext cx="2011059" cy="284590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229" name="Google Shape;22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4429" y="2048304"/>
            <a:ext cx="2061391" cy="2917129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A close up of a card&#10;&#10;Description automatically generated" id="230" name="Google Shape;23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45780" y="2261781"/>
            <a:ext cx="2062279" cy="291712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descr="age1image256" id="231" name="Google Shape;23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84863" y="865188"/>
            <a:ext cx="1757362" cy="2484437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411"/>
              </a:srgbClr>
            </a:outerShdw>
          </a:effectLst>
        </p:spPr>
      </p:pic>
      <p:pic>
        <p:nvPicPr>
          <p:cNvPr id="232" name="Google Shape;232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51600" y="2009775"/>
            <a:ext cx="1736725" cy="2468563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411"/>
              </a:srgbClr>
            </a:outerShdw>
          </a:effectLst>
        </p:spPr>
      </p:pic>
      <p:grpSp>
        <p:nvGrpSpPr>
          <p:cNvPr id="233" name="Google Shape;233;p7"/>
          <p:cNvGrpSpPr/>
          <p:nvPr/>
        </p:nvGrpSpPr>
        <p:grpSpPr>
          <a:xfrm>
            <a:off x="3672798" y="3081337"/>
            <a:ext cx="2186665" cy="1116554"/>
            <a:chOff x="3672774" y="3419989"/>
            <a:chExt cx="2186235" cy="1115363"/>
          </a:xfrm>
        </p:grpSpPr>
        <p:pic>
          <p:nvPicPr>
            <p:cNvPr descr="http://thudoinvest.com.vn/media/uploaded/1/2016/10/03/1.jpg" id="234" name="Google Shape;234;p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074233" y="3419989"/>
              <a:ext cx="1201295" cy="817587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fadeDir="5400000" kx="0" rotWithShape="0" algn="bl" stA="38000" stPos="0" sy="-100000" ky="0"/>
            </a:effectLst>
          </p:spPr>
        </p:pic>
        <p:sp>
          <p:nvSpPr>
            <p:cNvPr id="235" name="Google Shape;235;p7"/>
            <p:cNvSpPr txBox="1"/>
            <p:nvPr/>
          </p:nvSpPr>
          <p:spPr>
            <a:xfrm>
              <a:off x="3672774" y="4205772"/>
              <a:ext cx="2186235" cy="3295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ECOHOME Phúc Lợi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http://thudoinvest.com.vn/media/uploaded/1/2015/11/16/7.jpg" id="236" name="Google Shape;236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07175" y="4205287"/>
            <a:ext cx="1168692" cy="966182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  <p:sp>
        <p:nvSpPr>
          <p:cNvPr id="237" name="Google Shape;237;p7"/>
          <p:cNvSpPr txBox="1"/>
          <p:nvPr/>
        </p:nvSpPr>
        <p:spPr>
          <a:xfrm>
            <a:off x="3642533" y="5196856"/>
            <a:ext cx="2166710" cy="358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ECOLIFE Capitol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 txBox="1"/>
          <p:nvPr/>
        </p:nvSpPr>
        <p:spPr>
          <a:xfrm>
            <a:off x="3308059" y="6472694"/>
            <a:ext cx="3058087" cy="65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Sale Center – Ecocity Premia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9" name="Google Shape;239;p7"/>
          <p:cNvGrpSpPr/>
          <p:nvPr/>
        </p:nvGrpSpPr>
        <p:grpSpPr>
          <a:xfrm>
            <a:off x="3827463" y="1890713"/>
            <a:ext cx="1746250" cy="1168400"/>
            <a:chOff x="3826979" y="2067375"/>
            <a:chExt cx="1747122" cy="1168670"/>
          </a:xfrm>
        </p:grpSpPr>
        <p:sp>
          <p:nvSpPr>
            <p:cNvPr id="240" name="Google Shape;240;p7"/>
            <p:cNvSpPr txBox="1"/>
            <p:nvPr/>
          </p:nvSpPr>
          <p:spPr>
            <a:xfrm>
              <a:off x="3826979" y="2897491"/>
              <a:ext cx="17471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ECOHOME 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Image result for ecohome 3" id="241" name="Google Shape;241;p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112284" y="2067375"/>
              <a:ext cx="1126508" cy="835167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fadeDir="5400000" kx="0" rotWithShape="0" algn="bl" stA="38000" stPos="0" sy="-100000" ky="0"/>
            </a:effectLst>
          </p:spPr>
        </p:pic>
      </p:grpSp>
      <p:pic>
        <p:nvPicPr>
          <p:cNvPr id="242" name="Google Shape;242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992344" y="1001205"/>
            <a:ext cx="2095013" cy="1106011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992344" y="2713813"/>
            <a:ext cx="2121241" cy="1061883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998817" y="4226048"/>
            <a:ext cx="2082067" cy="1255747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  <p:sp>
        <p:nvSpPr>
          <p:cNvPr id="245" name="Google Shape;245;p7"/>
          <p:cNvSpPr txBox="1"/>
          <p:nvPr/>
        </p:nvSpPr>
        <p:spPr>
          <a:xfrm>
            <a:off x="9183688" y="2130425"/>
            <a:ext cx="173831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Capital House head office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 txBox="1"/>
          <p:nvPr/>
        </p:nvSpPr>
        <p:spPr>
          <a:xfrm>
            <a:off x="9347200" y="5527675"/>
            <a:ext cx="1411288" cy="58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Capital House Sales Center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/>
          <p:cNvSpPr txBox="1"/>
          <p:nvPr/>
        </p:nvSpPr>
        <p:spPr>
          <a:xfrm>
            <a:off x="9183688" y="3802063"/>
            <a:ext cx="1643062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Genesis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972300" y="3232150"/>
            <a:ext cx="1804988" cy="265588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"/>
          <p:cNvSpPr txBox="1"/>
          <p:nvPr/>
        </p:nvSpPr>
        <p:spPr>
          <a:xfrm>
            <a:off x="98425" y="5581650"/>
            <a:ext cx="3859213" cy="522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b="1" i="0" lang="en-US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dự án </a:t>
            </a:r>
            <a:r>
              <a:rPr b="1" i="0" lang="en-US" sz="1600" u="none" cap="none" strike="noStrike">
                <a:solidFill>
                  <a:srgbClr val="116B8A"/>
                </a:solidFill>
                <a:latin typeface="Arial"/>
                <a:ea typeface="Arial"/>
                <a:cs typeface="Arial"/>
                <a:sym typeface="Arial"/>
              </a:rPr>
              <a:t>đạt chứng chỉ EDGE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7"/>
          <p:cNvSpPr txBox="1"/>
          <p:nvPr/>
        </p:nvSpPr>
        <p:spPr>
          <a:xfrm>
            <a:off x="5859463" y="5907088"/>
            <a:ext cx="308451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1" i="0" lang="en-US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dự án </a:t>
            </a:r>
            <a:r>
              <a:rPr b="1" i="0" lang="en-US" sz="1600" u="none" cap="none" strike="noStrike">
                <a:solidFill>
                  <a:srgbClr val="116B8A"/>
                </a:solidFill>
                <a:latin typeface="Arial"/>
                <a:ea typeface="Arial"/>
                <a:cs typeface="Arial"/>
                <a:sym typeface="Arial"/>
              </a:rPr>
              <a:t>đạt chứng chỉ LOTUS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7"/>
          <p:cNvSpPr txBox="1"/>
          <p:nvPr/>
        </p:nvSpPr>
        <p:spPr>
          <a:xfrm>
            <a:off x="0" y="212725"/>
            <a:ext cx="12192000" cy="3698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CHỨNG CHỈ CÔNG TRÌNH XANH / </a:t>
            </a:r>
            <a:r>
              <a:rPr b="1" i="1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GREEN BUILDING CERTIFICATES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454896" y="2466681"/>
            <a:ext cx="2078329" cy="295749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grpSp>
        <p:nvGrpSpPr>
          <p:cNvPr id="253" name="Google Shape;253;p7"/>
          <p:cNvGrpSpPr/>
          <p:nvPr/>
        </p:nvGrpSpPr>
        <p:grpSpPr>
          <a:xfrm>
            <a:off x="3722754" y="758825"/>
            <a:ext cx="2127250" cy="1220326"/>
            <a:chOff x="3722487" y="759063"/>
            <a:chExt cx="2128533" cy="1220330"/>
          </a:xfrm>
        </p:grpSpPr>
        <p:pic>
          <p:nvPicPr>
            <p:cNvPr id="254" name="Google Shape;254;p7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4078814" y="759063"/>
              <a:ext cx="1158593" cy="817587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fadeDir="5400000" kx="0" rotWithShape="0" algn="bl" stA="38000" stPos="0" sy="-100000" ky="0"/>
            </a:effectLst>
          </p:spPr>
        </p:pic>
        <p:sp>
          <p:nvSpPr>
            <p:cNvPr id="255" name="Google Shape;255;p7"/>
            <p:cNvSpPr txBox="1"/>
            <p:nvPr/>
          </p:nvSpPr>
          <p:spPr>
            <a:xfrm>
              <a:off x="3722487" y="1587514"/>
              <a:ext cx="2128533" cy="391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ECOLIFE Riverside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6" name="Google Shape;256;p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116480" y="5562824"/>
            <a:ext cx="1168216" cy="86449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fadeDir="5400000" kx="0" rotWithShape="0" algn="bl" stA="38000" stPos="0" sy="-100000" ky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3453"/>
            <a:ext cx="12192000" cy="8328705"/>
          </a:xfrm>
          <a:prstGeom prst="rect">
            <a:avLst/>
          </a:prstGeom>
          <a:solidFill>
            <a:srgbClr val="E5E5E5"/>
          </a:solidFill>
          <a:ln>
            <a:noFill/>
          </a:ln>
        </p:spPr>
      </p:pic>
      <p:sp>
        <p:nvSpPr>
          <p:cNvPr id="262" name="Google Shape;262;p8"/>
          <p:cNvSpPr/>
          <p:nvPr/>
        </p:nvSpPr>
        <p:spPr>
          <a:xfrm>
            <a:off x="0" y="0"/>
            <a:ext cx="12192000" cy="7540052"/>
          </a:xfrm>
          <a:prstGeom prst="rect">
            <a:avLst/>
          </a:prstGeom>
          <a:solidFill>
            <a:srgbClr val="BFBFBF">
              <a:alpha val="21960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5740467" y="0"/>
            <a:ext cx="6451533" cy="6858001"/>
          </a:xfrm>
          <a:custGeom>
            <a:rect b="b" l="l" r="r" t="t"/>
            <a:pathLst>
              <a:path extrusionOk="0" h="6858001" w="6451533">
                <a:moveTo>
                  <a:pt x="3751875" y="0"/>
                </a:moveTo>
                <a:lnTo>
                  <a:pt x="6451533" y="0"/>
                </a:lnTo>
                <a:lnTo>
                  <a:pt x="2699658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8"/>
          <p:cNvSpPr txBox="1"/>
          <p:nvPr/>
        </p:nvSpPr>
        <p:spPr>
          <a:xfrm>
            <a:off x="356177" y="5561303"/>
            <a:ext cx="8977411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PHẦN 2. </a:t>
            </a:r>
            <a:b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4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THÔNG TIN DỰ ÁN</a:t>
            </a:r>
            <a:endParaRPr b="1" sz="36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5" name="Google Shape;265;p8"/>
          <p:cNvSpPr/>
          <p:nvPr/>
        </p:nvSpPr>
        <p:spPr>
          <a:xfrm>
            <a:off x="0" y="0"/>
            <a:ext cx="2506339" cy="4581303"/>
          </a:xfrm>
          <a:custGeom>
            <a:rect b="b" l="l" r="r" t="t"/>
            <a:pathLst>
              <a:path extrusionOk="0" h="4581303" w="2506339">
                <a:moveTo>
                  <a:pt x="0" y="0"/>
                </a:moveTo>
                <a:lnTo>
                  <a:pt x="2506339" y="0"/>
                </a:lnTo>
                <a:lnTo>
                  <a:pt x="0" y="4581303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8"/>
          <p:cNvGrpSpPr/>
          <p:nvPr/>
        </p:nvGrpSpPr>
        <p:grpSpPr>
          <a:xfrm>
            <a:off x="773120" y="1277257"/>
            <a:ext cx="1176735" cy="1572097"/>
            <a:chOff x="773120" y="1277257"/>
            <a:chExt cx="1176735" cy="1572097"/>
          </a:xfrm>
        </p:grpSpPr>
        <p:sp>
          <p:nvSpPr>
            <p:cNvPr id="267" name="Google Shape;267;p8"/>
            <p:cNvSpPr/>
            <p:nvPr/>
          </p:nvSpPr>
          <p:spPr>
            <a:xfrm>
              <a:off x="1253169" y="1277257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 rot="9900000">
              <a:off x="838973" y="2168838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9" name="Google Shape;269;p8"/>
          <p:cNvGrpSpPr/>
          <p:nvPr/>
        </p:nvGrpSpPr>
        <p:grpSpPr>
          <a:xfrm>
            <a:off x="10587795" y="5817498"/>
            <a:ext cx="2249714" cy="420914"/>
            <a:chOff x="9942286" y="493486"/>
            <a:chExt cx="2249714" cy="420914"/>
          </a:xfrm>
        </p:grpSpPr>
        <p:cxnSp>
          <p:nvCxnSpPr>
            <p:cNvPr id="270" name="Google Shape;270;p8"/>
            <p:cNvCxnSpPr/>
            <p:nvPr/>
          </p:nvCxnSpPr>
          <p:spPr>
            <a:xfrm rot="10800000">
              <a:off x="9942286" y="703943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1" name="Google Shape;271;p8"/>
            <p:cNvCxnSpPr/>
            <p:nvPr/>
          </p:nvCxnSpPr>
          <p:spPr>
            <a:xfrm rot="10800000">
              <a:off x="10305143" y="914400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2" name="Google Shape;272;p8"/>
            <p:cNvCxnSpPr/>
            <p:nvPr/>
          </p:nvCxnSpPr>
          <p:spPr>
            <a:xfrm rot="10800000">
              <a:off x="10305143" y="493486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79" name="Google Shape;279;p9"/>
            <p:cNvPicPr preferRelativeResize="0"/>
            <p:nvPr/>
          </p:nvPicPr>
          <p:blipFill rotWithShape="1">
            <a:blip r:embed="rId3">
              <a:alphaModFix/>
            </a:blip>
            <a:srcRect b="0" l="39603" r="0" t="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80" name="Google Shape;280;p9"/>
            <p:cNvCxnSpPr/>
            <p:nvPr/>
          </p:nvCxnSpPr>
          <p:spPr>
            <a:xfrm>
              <a:off x="4944140" y="4731488"/>
              <a:ext cx="499730" cy="106326"/>
            </a:xfrm>
            <a:prstGeom prst="straightConnector1">
              <a:avLst/>
            </a:prstGeom>
            <a:noFill/>
            <a:ln cap="flat" cmpd="sng" w="762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1" name="Google Shape;281;p9"/>
            <p:cNvCxnSpPr/>
            <p:nvPr/>
          </p:nvCxnSpPr>
          <p:spPr>
            <a:xfrm>
              <a:off x="6092456" y="3200400"/>
              <a:ext cx="457200" cy="510363"/>
            </a:xfrm>
            <a:prstGeom prst="straightConnector1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2" name="Google Shape;282;p9"/>
            <p:cNvCxnSpPr/>
            <p:nvPr/>
          </p:nvCxnSpPr>
          <p:spPr>
            <a:xfrm>
              <a:off x="7336465" y="1956391"/>
              <a:ext cx="287079" cy="148856"/>
            </a:xfrm>
            <a:prstGeom prst="straightConnector1">
              <a:avLst/>
            </a:prstGeom>
            <a:noFill/>
            <a:ln cap="flat" cmpd="sng" w="762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83" name="Google Shape;283;p9"/>
          <p:cNvSpPr/>
          <p:nvPr/>
        </p:nvSpPr>
        <p:spPr>
          <a:xfrm>
            <a:off x="0" y="0"/>
            <a:ext cx="2713220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VỊ TRÍ DỰ ÁN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8996" y="0"/>
            <a:ext cx="88534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0"/>
          <p:cNvSpPr/>
          <p:nvPr/>
        </p:nvSpPr>
        <p:spPr>
          <a:xfrm>
            <a:off x="0" y="0"/>
            <a:ext cx="3387777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QUY HOẠCH VÙNG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0"/>
          <p:cNvSpPr/>
          <p:nvPr/>
        </p:nvSpPr>
        <p:spPr>
          <a:xfrm>
            <a:off x="8184630" y="4347148"/>
            <a:ext cx="1708879" cy="314793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1" name="Google Shape;291;p10"/>
          <p:cNvCxnSpPr/>
          <p:nvPr/>
        </p:nvCxnSpPr>
        <p:spPr>
          <a:xfrm rot="10800000">
            <a:off x="7659974" y="3672590"/>
            <a:ext cx="524656" cy="831954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1"/>
          <p:cNvPicPr preferRelativeResize="0"/>
          <p:nvPr/>
        </p:nvPicPr>
        <p:blipFill rotWithShape="1">
          <a:blip r:embed="rId3">
            <a:alphaModFix/>
          </a:blip>
          <a:srcRect b="15799" l="0" r="0" t="545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1"/>
          <p:cNvSpPr/>
          <p:nvPr/>
        </p:nvSpPr>
        <p:spPr>
          <a:xfrm>
            <a:off x="0" y="0"/>
            <a:ext cx="3916680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TỔNG QUAN DỰ ÁN</a:t>
            </a:r>
            <a:endParaRPr/>
          </a:p>
        </p:txBody>
      </p:sp>
      <p:sp>
        <p:nvSpPr>
          <p:cNvPr id="298" name="Google Shape;298;p11"/>
          <p:cNvSpPr/>
          <p:nvPr/>
        </p:nvSpPr>
        <p:spPr>
          <a:xfrm>
            <a:off x="95932" y="791421"/>
            <a:ext cx="8165064" cy="4111904"/>
          </a:xfrm>
          <a:prstGeom prst="roundRect">
            <a:avLst>
              <a:gd fmla="val 16667" name="adj"/>
            </a:avLst>
          </a:prstGeom>
          <a:solidFill>
            <a:srgbClr val="AEABAB">
              <a:alpha val="4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1"/>
          <p:cNvSpPr/>
          <p:nvPr/>
        </p:nvSpPr>
        <p:spPr>
          <a:xfrm>
            <a:off x="386101" y="937549"/>
            <a:ext cx="7584726" cy="3819648"/>
          </a:xfrm>
          <a:prstGeom prst="roundRect">
            <a:avLst>
              <a:gd fmla="val 16667" name="adj"/>
            </a:avLst>
          </a:prstGeom>
          <a:solidFill>
            <a:schemeClr val="lt1">
              <a:alpha val="5490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788047" y="1290012"/>
            <a:ext cx="6871493" cy="3231654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Tên dự án: </a:t>
            </a:r>
            <a:r>
              <a:rPr b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Ecolife Riverside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Chủ đầu tư: Công ty CP Đầu Tư An Bình ( Một thành viên của tập đoàn Capital House)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Vị trí: Đường Điện Biên Phủ, P. Nhơn Bình, TP. Quy Nhơn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1" name="Google Shape;301;p11"/>
          <p:cNvGrpSpPr/>
          <p:nvPr/>
        </p:nvGrpSpPr>
        <p:grpSpPr>
          <a:xfrm>
            <a:off x="788047" y="3016802"/>
            <a:ext cx="1469985" cy="1147037"/>
            <a:chOff x="788047" y="3016802"/>
            <a:chExt cx="1469985" cy="1147037"/>
          </a:xfrm>
        </p:grpSpPr>
        <p:pic>
          <p:nvPicPr>
            <p:cNvPr id="302" name="Google Shape;3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23050" y="3016802"/>
              <a:ext cx="659451" cy="659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1"/>
            <p:cNvSpPr txBox="1"/>
            <p:nvPr/>
          </p:nvSpPr>
          <p:spPr>
            <a:xfrm>
              <a:off x="788047" y="3640619"/>
              <a:ext cx="146998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7.333 m2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Diện tích khu đất</a:t>
              </a:r>
              <a:endParaRPr/>
            </a:p>
          </p:txBody>
        </p:sp>
      </p:grpSp>
      <p:cxnSp>
        <p:nvCxnSpPr>
          <p:cNvPr id="304" name="Google Shape;304;p11"/>
          <p:cNvCxnSpPr/>
          <p:nvPr/>
        </p:nvCxnSpPr>
        <p:spPr>
          <a:xfrm>
            <a:off x="2210762" y="3016802"/>
            <a:ext cx="0" cy="110378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05" name="Google Shape;305;p11"/>
          <p:cNvGrpSpPr/>
          <p:nvPr/>
        </p:nvGrpSpPr>
        <p:grpSpPr>
          <a:xfrm>
            <a:off x="2245487" y="2971147"/>
            <a:ext cx="1469985" cy="1187548"/>
            <a:chOff x="2303362" y="2971147"/>
            <a:chExt cx="1469985" cy="1187548"/>
          </a:xfrm>
        </p:grpSpPr>
        <p:sp>
          <p:nvSpPr>
            <p:cNvPr id="306" name="Google Shape;306;p11"/>
            <p:cNvSpPr txBox="1"/>
            <p:nvPr/>
          </p:nvSpPr>
          <p:spPr>
            <a:xfrm>
              <a:off x="2303362" y="3635475"/>
              <a:ext cx="146998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59,5%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Mật độ xây dựng</a:t>
              </a:r>
              <a:endParaRPr/>
            </a:p>
          </p:txBody>
        </p:sp>
        <p:pic>
          <p:nvPicPr>
            <p:cNvPr id="307" name="Google Shape;307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571177" y="2971147"/>
              <a:ext cx="681309" cy="681309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08" name="Google Shape;308;p11"/>
          <p:cNvCxnSpPr/>
          <p:nvPr/>
        </p:nvCxnSpPr>
        <p:spPr>
          <a:xfrm>
            <a:off x="3715472" y="3008121"/>
            <a:ext cx="0" cy="110378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09" name="Google Shape;309;p11"/>
          <p:cNvGrpSpPr/>
          <p:nvPr/>
        </p:nvGrpSpPr>
        <p:grpSpPr>
          <a:xfrm>
            <a:off x="3585952" y="2971147"/>
            <a:ext cx="1469985" cy="1187548"/>
            <a:chOff x="3748002" y="2971147"/>
            <a:chExt cx="1469985" cy="1187548"/>
          </a:xfrm>
        </p:grpSpPr>
        <p:sp>
          <p:nvSpPr>
            <p:cNvPr id="310" name="Google Shape;310;p11"/>
            <p:cNvSpPr txBox="1"/>
            <p:nvPr/>
          </p:nvSpPr>
          <p:spPr>
            <a:xfrm>
              <a:off x="3748002" y="3635475"/>
              <a:ext cx="146998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28 tầng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Chiều cao</a:t>
              </a:r>
              <a:endParaRPr/>
            </a:p>
          </p:txBody>
        </p:sp>
        <p:pic>
          <p:nvPicPr>
            <p:cNvPr id="311" name="Google Shape;311;p1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17364" y="2971147"/>
              <a:ext cx="664328" cy="66432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2" name="Google Shape;312;p11"/>
          <p:cNvCxnSpPr/>
          <p:nvPr/>
        </p:nvCxnSpPr>
        <p:spPr>
          <a:xfrm>
            <a:off x="5069710" y="3031270"/>
            <a:ext cx="0" cy="110378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3" name="Google Shape;313;p11"/>
          <p:cNvGrpSpPr/>
          <p:nvPr/>
        </p:nvGrpSpPr>
        <p:grpSpPr>
          <a:xfrm>
            <a:off x="4945708" y="3003630"/>
            <a:ext cx="1469985" cy="1155065"/>
            <a:chOff x="5038308" y="3003630"/>
            <a:chExt cx="1469985" cy="1155065"/>
          </a:xfrm>
        </p:grpSpPr>
        <p:sp>
          <p:nvSpPr>
            <p:cNvPr id="314" name="Google Shape;314;p11"/>
            <p:cNvSpPr txBox="1"/>
            <p:nvPr/>
          </p:nvSpPr>
          <p:spPr>
            <a:xfrm>
              <a:off x="5038308" y="3635475"/>
              <a:ext cx="146998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694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Căn hộ</a:t>
              </a:r>
              <a:endParaRPr/>
            </a:p>
          </p:txBody>
        </p:sp>
        <p:pic>
          <p:nvPicPr>
            <p:cNvPr id="315" name="Google Shape;315;p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437607" y="3003630"/>
              <a:ext cx="672623" cy="67262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6" name="Google Shape;316;p11"/>
          <p:cNvCxnSpPr/>
          <p:nvPr/>
        </p:nvCxnSpPr>
        <p:spPr>
          <a:xfrm>
            <a:off x="6285050" y="3031270"/>
            <a:ext cx="0" cy="110378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17" name="Google Shape;317;p11"/>
          <p:cNvGrpSpPr/>
          <p:nvPr/>
        </p:nvGrpSpPr>
        <p:grpSpPr>
          <a:xfrm>
            <a:off x="6254568" y="3050807"/>
            <a:ext cx="1469985" cy="1085272"/>
            <a:chOff x="6289293" y="3050807"/>
            <a:chExt cx="1469985" cy="1085272"/>
          </a:xfrm>
        </p:grpSpPr>
        <p:sp>
          <p:nvSpPr>
            <p:cNvPr id="318" name="Google Shape;318;p11"/>
            <p:cNvSpPr txBox="1"/>
            <p:nvPr/>
          </p:nvSpPr>
          <p:spPr>
            <a:xfrm>
              <a:off x="6289293" y="3612859"/>
              <a:ext cx="146998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33,8 - 498,6 m2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Diện tích căn hộ</a:t>
              </a:r>
              <a:endParaRPr/>
            </a:p>
          </p:txBody>
        </p:sp>
        <p:pic>
          <p:nvPicPr>
            <p:cNvPr id="319" name="Google Shape;319;p1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768992" y="3050807"/>
              <a:ext cx="539436" cy="53943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12"/>
          <p:cNvGrpSpPr/>
          <p:nvPr/>
        </p:nvGrpSpPr>
        <p:grpSpPr>
          <a:xfrm>
            <a:off x="6768722" y="3892676"/>
            <a:ext cx="1362320" cy="547341"/>
            <a:chOff x="6768722" y="3892676"/>
            <a:chExt cx="1362320" cy="547341"/>
          </a:xfrm>
        </p:grpSpPr>
        <p:sp>
          <p:nvSpPr>
            <p:cNvPr id="325" name="Google Shape;325;p12"/>
            <p:cNvSpPr/>
            <p:nvPr/>
          </p:nvSpPr>
          <p:spPr>
            <a:xfrm>
              <a:off x="7218896" y="4113946"/>
              <a:ext cx="319270" cy="32607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326" name="Google Shape;32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41325" y="4181464"/>
              <a:ext cx="274413" cy="191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12"/>
            <p:cNvSpPr txBox="1"/>
            <p:nvPr/>
          </p:nvSpPr>
          <p:spPr>
            <a:xfrm>
              <a:off x="6768722" y="3892676"/>
              <a:ext cx="1362320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 Trần Quốc Toản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28" name="Google Shape;328;p12"/>
          <p:cNvSpPr/>
          <p:nvPr/>
        </p:nvSpPr>
        <p:spPr>
          <a:xfrm>
            <a:off x="5288358" y="2571378"/>
            <a:ext cx="1680684" cy="1700384"/>
          </a:xfrm>
          <a:prstGeom prst="ellipse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12"/>
          <p:cNvSpPr/>
          <p:nvPr/>
        </p:nvSpPr>
        <p:spPr>
          <a:xfrm>
            <a:off x="4521303" y="1806175"/>
            <a:ext cx="3142580" cy="3193456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3983303" y="1295166"/>
            <a:ext cx="4276520" cy="4345754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31" name="Google Shape;331;p12"/>
          <p:cNvGrpSpPr/>
          <p:nvPr/>
        </p:nvGrpSpPr>
        <p:grpSpPr>
          <a:xfrm>
            <a:off x="6308929" y="1809273"/>
            <a:ext cx="1105387" cy="560439"/>
            <a:chOff x="6308929" y="1809273"/>
            <a:chExt cx="1105387" cy="560439"/>
          </a:xfrm>
        </p:grpSpPr>
        <p:sp>
          <p:nvSpPr>
            <p:cNvPr id="332" name="Google Shape;332;p12"/>
            <p:cNvSpPr/>
            <p:nvPr/>
          </p:nvSpPr>
          <p:spPr>
            <a:xfrm>
              <a:off x="6729139" y="1809273"/>
              <a:ext cx="319269" cy="326071"/>
            </a:xfrm>
            <a:prstGeom prst="ellipse">
              <a:avLst/>
            </a:prstGeom>
            <a:solidFill>
              <a:srgbClr val="00B0F0"/>
            </a:solidFill>
            <a:ln cap="flat" cmpd="sng" w="12700">
              <a:solidFill>
                <a:srgbClr val="00B0F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333" name="Google Shape;333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63150" y="1866760"/>
              <a:ext cx="274413" cy="191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p12"/>
            <p:cNvSpPr txBox="1"/>
            <p:nvPr/>
          </p:nvSpPr>
          <p:spPr>
            <a:xfrm>
              <a:off x="6308929" y="2094405"/>
              <a:ext cx="1105387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THCS Tây Sơn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35" name="Google Shape;335;p12"/>
          <p:cNvGrpSpPr/>
          <p:nvPr/>
        </p:nvGrpSpPr>
        <p:grpSpPr>
          <a:xfrm>
            <a:off x="6418510" y="2569191"/>
            <a:ext cx="1072177" cy="543626"/>
            <a:chOff x="6418510" y="2569191"/>
            <a:chExt cx="1072177" cy="543626"/>
          </a:xfrm>
        </p:grpSpPr>
        <p:sp>
          <p:nvSpPr>
            <p:cNvPr id="336" name="Google Shape;336;p12"/>
            <p:cNvSpPr/>
            <p:nvPr/>
          </p:nvSpPr>
          <p:spPr>
            <a:xfrm>
              <a:off x="6510831" y="2569191"/>
              <a:ext cx="319269" cy="326071"/>
            </a:xfrm>
            <a:prstGeom prst="ellipse">
              <a:avLst/>
            </a:prstGeom>
            <a:solidFill>
              <a:srgbClr val="F7CAA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hopping icon png" id="337" name="Google Shape;337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 rot="159464">
              <a:off x="6564794" y="2615049"/>
              <a:ext cx="257629" cy="228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8" name="Google Shape;338;p12"/>
            <p:cNvSpPr txBox="1"/>
            <p:nvPr/>
          </p:nvSpPr>
          <p:spPr>
            <a:xfrm>
              <a:off x="6418510" y="2680193"/>
              <a:ext cx="1072177" cy="432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Chợ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Điện Biên Phủ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39" name="Google Shape;339;p12"/>
          <p:cNvGrpSpPr/>
          <p:nvPr/>
        </p:nvGrpSpPr>
        <p:grpSpPr>
          <a:xfrm>
            <a:off x="4881528" y="2441407"/>
            <a:ext cx="1088702" cy="581014"/>
            <a:chOff x="4881528" y="2441407"/>
            <a:chExt cx="1088702" cy="581014"/>
          </a:xfrm>
        </p:grpSpPr>
        <p:sp>
          <p:nvSpPr>
            <p:cNvPr id="340" name="Google Shape;340;p12"/>
            <p:cNvSpPr/>
            <p:nvPr/>
          </p:nvSpPr>
          <p:spPr>
            <a:xfrm>
              <a:off x="5354369" y="2696350"/>
              <a:ext cx="319269" cy="32607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341" name="Google Shape;341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76797" y="2764702"/>
              <a:ext cx="274412" cy="191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2" name="Google Shape;342;p12"/>
            <p:cNvSpPr txBox="1"/>
            <p:nvPr/>
          </p:nvSpPr>
          <p:spPr>
            <a:xfrm>
              <a:off x="4881528" y="2441407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 Đống Đa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43" name="Google Shape;343;p12"/>
          <p:cNvGrpSpPr/>
          <p:nvPr/>
        </p:nvGrpSpPr>
        <p:grpSpPr>
          <a:xfrm>
            <a:off x="4776809" y="3463969"/>
            <a:ext cx="1088702" cy="579110"/>
            <a:chOff x="4776809" y="3463969"/>
            <a:chExt cx="1088702" cy="579110"/>
          </a:xfrm>
        </p:grpSpPr>
        <p:sp>
          <p:nvSpPr>
            <p:cNvPr id="344" name="Google Shape;344;p12"/>
            <p:cNvSpPr/>
            <p:nvPr/>
          </p:nvSpPr>
          <p:spPr>
            <a:xfrm>
              <a:off x="5247745" y="3717008"/>
              <a:ext cx="319269" cy="32607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letter icon png" id="345" name="Google Shape;345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16698" y="3764948"/>
              <a:ext cx="203200" cy="2062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12"/>
            <p:cNvSpPr txBox="1"/>
            <p:nvPr/>
          </p:nvSpPr>
          <p:spPr>
            <a:xfrm>
              <a:off x="4776809" y="3463969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Bưu điện</a:t>
              </a:r>
              <a:endParaRPr/>
            </a:p>
          </p:txBody>
        </p:sp>
      </p:grpSp>
      <p:grpSp>
        <p:nvGrpSpPr>
          <p:cNvPr id="347" name="Google Shape;347;p12"/>
          <p:cNvGrpSpPr/>
          <p:nvPr/>
        </p:nvGrpSpPr>
        <p:grpSpPr>
          <a:xfrm>
            <a:off x="4481373" y="4204417"/>
            <a:ext cx="946998" cy="542510"/>
            <a:chOff x="4481373" y="4204417"/>
            <a:chExt cx="946998" cy="542510"/>
          </a:xfrm>
        </p:grpSpPr>
        <p:sp>
          <p:nvSpPr>
            <p:cNvPr id="348" name="Google Shape;348;p12"/>
            <p:cNvSpPr/>
            <p:nvPr/>
          </p:nvSpPr>
          <p:spPr>
            <a:xfrm>
              <a:off x="4843054" y="4420856"/>
              <a:ext cx="319269" cy="3260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money icon png" id="349" name="Google Shape;349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72966" y="4448114"/>
              <a:ext cx="259448" cy="26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0" name="Google Shape;350;p12"/>
            <p:cNvSpPr txBox="1"/>
            <p:nvPr/>
          </p:nvSpPr>
          <p:spPr>
            <a:xfrm>
              <a:off x="4481373" y="4204417"/>
              <a:ext cx="946998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Ngân hàng</a:t>
              </a:r>
              <a:endParaRPr/>
            </a:p>
          </p:txBody>
        </p:sp>
      </p:grpSp>
      <p:sp>
        <p:nvSpPr>
          <p:cNvPr id="351" name="Google Shape;351;p12"/>
          <p:cNvSpPr txBox="1"/>
          <p:nvPr/>
        </p:nvSpPr>
        <p:spPr>
          <a:xfrm>
            <a:off x="5867643" y="3994712"/>
            <a:ext cx="542425" cy="275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700m</a:t>
            </a:r>
            <a:endParaRPr b="1" sz="8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2" name="Google Shape;352;p12"/>
          <p:cNvSpPr txBox="1"/>
          <p:nvPr/>
        </p:nvSpPr>
        <p:spPr>
          <a:xfrm>
            <a:off x="5874674" y="4769932"/>
            <a:ext cx="673939" cy="275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1,5km</a:t>
            </a:r>
            <a:endParaRPr b="1" sz="8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3" name="Google Shape;353;p12"/>
          <p:cNvSpPr txBox="1"/>
          <p:nvPr/>
        </p:nvSpPr>
        <p:spPr>
          <a:xfrm>
            <a:off x="5914370" y="5353761"/>
            <a:ext cx="542425" cy="275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5km</a:t>
            </a:r>
            <a:endParaRPr b="1" sz="8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54" name="Google Shape;354;p12"/>
          <p:cNvGrpSpPr/>
          <p:nvPr/>
        </p:nvGrpSpPr>
        <p:grpSpPr>
          <a:xfrm>
            <a:off x="4772346" y="5069693"/>
            <a:ext cx="1197883" cy="567004"/>
            <a:chOff x="4772346" y="5069693"/>
            <a:chExt cx="1197883" cy="567004"/>
          </a:xfrm>
        </p:grpSpPr>
        <p:sp>
          <p:nvSpPr>
            <p:cNvPr id="355" name="Google Shape;355;p12"/>
            <p:cNvSpPr/>
            <p:nvPr/>
          </p:nvSpPr>
          <p:spPr>
            <a:xfrm>
              <a:off x="5157063" y="5310626"/>
              <a:ext cx="319269" cy="3260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56" name="Google Shape;356;p12"/>
            <p:cNvSpPr txBox="1"/>
            <p:nvPr/>
          </p:nvSpPr>
          <p:spPr>
            <a:xfrm>
              <a:off x="4772346" y="5069693"/>
              <a:ext cx="1197883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Quảng trường TP</a:t>
              </a:r>
              <a:endParaRPr/>
            </a:p>
          </p:txBody>
        </p:sp>
        <p:pic>
          <p:nvPicPr>
            <p:cNvPr descr="HÃ¬nh áº£nh cÃ³ liÃªn quan" id="357" name="Google Shape;357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171420" y="5337987"/>
              <a:ext cx="267278" cy="2713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8" name="Google Shape;358;p12"/>
          <p:cNvGrpSpPr/>
          <p:nvPr/>
        </p:nvGrpSpPr>
        <p:grpSpPr>
          <a:xfrm>
            <a:off x="6033386" y="1146946"/>
            <a:ext cx="1088702" cy="596930"/>
            <a:chOff x="6033386" y="1146946"/>
            <a:chExt cx="1088702" cy="596930"/>
          </a:xfrm>
        </p:grpSpPr>
        <p:sp>
          <p:nvSpPr>
            <p:cNvPr id="359" name="Google Shape;359;p12"/>
            <p:cNvSpPr/>
            <p:nvPr/>
          </p:nvSpPr>
          <p:spPr>
            <a:xfrm>
              <a:off x="6417098" y="1146946"/>
              <a:ext cx="319269" cy="3260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0" name="Google Shape;360;p12"/>
            <p:cNvSpPr txBox="1"/>
            <p:nvPr/>
          </p:nvSpPr>
          <p:spPr>
            <a:xfrm>
              <a:off x="6033386" y="1468569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Ga Quy Nhơn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rail station icon png" id="361" name="Google Shape;361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447806" y="1166303"/>
              <a:ext cx="264557" cy="2685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2" name="Google Shape;362;p12"/>
          <p:cNvGrpSpPr/>
          <p:nvPr/>
        </p:nvGrpSpPr>
        <p:grpSpPr>
          <a:xfrm>
            <a:off x="7489498" y="2619421"/>
            <a:ext cx="1270424" cy="548353"/>
            <a:chOff x="7489498" y="2619421"/>
            <a:chExt cx="1270424" cy="548353"/>
          </a:xfrm>
        </p:grpSpPr>
        <p:sp>
          <p:nvSpPr>
            <p:cNvPr id="363" name="Google Shape;363;p12"/>
            <p:cNvSpPr txBox="1"/>
            <p:nvPr/>
          </p:nvSpPr>
          <p:spPr>
            <a:xfrm>
              <a:off x="7489498" y="2619421"/>
              <a:ext cx="1270424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Bệnh viện Tỉnh BĐ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4" name="Google Shape;364;p12"/>
            <p:cNvSpPr/>
            <p:nvPr/>
          </p:nvSpPr>
          <p:spPr>
            <a:xfrm>
              <a:off x="8008916" y="2841703"/>
              <a:ext cx="319269" cy="3260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hospital icon png" id="365" name="Google Shape;365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068111" y="2900990"/>
              <a:ext cx="200876" cy="2240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6" name="Google Shape;366;p12"/>
          <p:cNvGrpSpPr/>
          <p:nvPr/>
        </p:nvGrpSpPr>
        <p:grpSpPr>
          <a:xfrm>
            <a:off x="7605936" y="4271763"/>
            <a:ext cx="1088702" cy="564695"/>
            <a:chOff x="7605936" y="4271763"/>
            <a:chExt cx="1088702" cy="564695"/>
          </a:xfrm>
        </p:grpSpPr>
        <p:sp>
          <p:nvSpPr>
            <p:cNvPr id="367" name="Google Shape;367;p12"/>
            <p:cNvSpPr txBox="1"/>
            <p:nvPr/>
          </p:nvSpPr>
          <p:spPr>
            <a:xfrm>
              <a:off x="7605936" y="4271763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Công viên TP</a:t>
              </a:r>
              <a:endParaRPr/>
            </a:p>
          </p:txBody>
        </p:sp>
        <p:sp>
          <p:nvSpPr>
            <p:cNvPr id="368" name="Google Shape;368;p12"/>
            <p:cNvSpPr/>
            <p:nvPr/>
          </p:nvSpPr>
          <p:spPr>
            <a:xfrm>
              <a:off x="7784171" y="4510387"/>
              <a:ext cx="319269" cy="3260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HÃ¬nh áº£nh cÃ³ liÃªn quan" id="369" name="Google Shape;369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841951" y="4590018"/>
              <a:ext cx="166964" cy="1695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0" name="Google Shape;370;p12"/>
          <p:cNvGrpSpPr/>
          <p:nvPr/>
        </p:nvGrpSpPr>
        <p:grpSpPr>
          <a:xfrm>
            <a:off x="6213930" y="5027461"/>
            <a:ext cx="1674327" cy="608050"/>
            <a:chOff x="6213930" y="5027461"/>
            <a:chExt cx="1674327" cy="608050"/>
          </a:xfrm>
        </p:grpSpPr>
        <p:sp>
          <p:nvSpPr>
            <p:cNvPr id="371" name="Google Shape;371;p12"/>
            <p:cNvSpPr/>
            <p:nvPr/>
          </p:nvSpPr>
          <p:spPr>
            <a:xfrm>
              <a:off x="6891460" y="5309440"/>
              <a:ext cx="319269" cy="32607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2" name="Google Shape;372;p12"/>
            <p:cNvSpPr txBox="1"/>
            <p:nvPr/>
          </p:nvSpPr>
          <p:spPr>
            <a:xfrm>
              <a:off x="6213930" y="5027461"/>
              <a:ext cx="1674327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iSchool Quy Nhơn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373" name="Google Shape;373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907158" y="5376959"/>
              <a:ext cx="274413" cy="1910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4" name="Google Shape;374;p12"/>
          <p:cNvGrpSpPr/>
          <p:nvPr/>
        </p:nvGrpSpPr>
        <p:grpSpPr>
          <a:xfrm>
            <a:off x="4000501" y="2278870"/>
            <a:ext cx="1543492" cy="555946"/>
            <a:chOff x="4000501" y="2278870"/>
            <a:chExt cx="1543492" cy="555946"/>
          </a:xfrm>
        </p:grpSpPr>
        <p:sp>
          <p:nvSpPr>
            <p:cNvPr id="375" name="Google Shape;375;p12"/>
            <p:cNvSpPr/>
            <p:nvPr/>
          </p:nvSpPr>
          <p:spPr>
            <a:xfrm>
              <a:off x="4591111" y="2508745"/>
              <a:ext cx="319269" cy="32607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376" name="Google Shape;37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13539" y="2600990"/>
              <a:ext cx="274413" cy="191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7" name="Google Shape;377;p12"/>
            <p:cNvSpPr txBox="1"/>
            <p:nvPr/>
          </p:nvSpPr>
          <p:spPr>
            <a:xfrm>
              <a:off x="4000501" y="2278870"/>
              <a:ext cx="154349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Mầm Non Hoa Lư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378" name="Google Shape;378;p12"/>
          <p:cNvGrpSpPr/>
          <p:nvPr/>
        </p:nvGrpSpPr>
        <p:grpSpPr>
          <a:xfrm>
            <a:off x="3445522" y="3187940"/>
            <a:ext cx="1188746" cy="634023"/>
            <a:chOff x="3445522" y="3187940"/>
            <a:chExt cx="1188746" cy="634023"/>
          </a:xfrm>
        </p:grpSpPr>
        <p:sp>
          <p:nvSpPr>
            <p:cNvPr id="379" name="Google Shape;379;p12"/>
            <p:cNvSpPr/>
            <p:nvPr/>
          </p:nvSpPr>
          <p:spPr>
            <a:xfrm>
              <a:off x="3823669" y="3187940"/>
              <a:ext cx="319269" cy="3260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0" name="Google Shape;380;p12"/>
            <p:cNvSpPr txBox="1"/>
            <p:nvPr/>
          </p:nvSpPr>
          <p:spPr>
            <a:xfrm>
              <a:off x="3445522" y="3546656"/>
              <a:ext cx="1188746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Bến xe Quy Nhơn</a:t>
              </a:r>
              <a:endParaRPr/>
            </a:p>
          </p:txBody>
        </p:sp>
        <p:pic>
          <p:nvPicPr>
            <p:cNvPr descr="Káº¿t quáº£ hÃ¬nh áº£nh cho bus  icon png" id="381" name="Google Shape;381;p1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3882371" y="3231741"/>
              <a:ext cx="201862" cy="2049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2" name="Google Shape;382;p12"/>
          <p:cNvGrpSpPr/>
          <p:nvPr/>
        </p:nvGrpSpPr>
        <p:grpSpPr>
          <a:xfrm>
            <a:off x="3767458" y="1749488"/>
            <a:ext cx="1218856" cy="550187"/>
            <a:chOff x="3767458" y="1749488"/>
            <a:chExt cx="1218856" cy="550187"/>
          </a:xfrm>
        </p:grpSpPr>
        <p:sp>
          <p:nvSpPr>
            <p:cNvPr id="383" name="Google Shape;383;p12"/>
            <p:cNvSpPr/>
            <p:nvPr/>
          </p:nvSpPr>
          <p:spPr>
            <a:xfrm>
              <a:off x="4202034" y="1973604"/>
              <a:ext cx="319269" cy="326071"/>
            </a:xfrm>
            <a:prstGeom prst="ellipse">
              <a:avLst/>
            </a:prstGeom>
            <a:solidFill>
              <a:srgbClr val="F7CAA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84" name="Google Shape;384;p12"/>
            <p:cNvSpPr txBox="1"/>
            <p:nvPr/>
          </p:nvSpPr>
          <p:spPr>
            <a:xfrm>
              <a:off x="3767458" y="1749488"/>
              <a:ext cx="1218856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Big C Quy Nhơn</a:t>
              </a:r>
              <a:endParaRPr/>
            </a:p>
          </p:txBody>
        </p:sp>
        <p:pic>
          <p:nvPicPr>
            <p:cNvPr descr="Káº¿t quáº£ hÃ¬nh áº£nh cho shopping icon png" id="385" name="Google Shape;38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 rot="159464">
              <a:off x="4258582" y="2030927"/>
              <a:ext cx="257630" cy="2289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6" name="Google Shape;386;p12"/>
          <p:cNvSpPr/>
          <p:nvPr/>
        </p:nvSpPr>
        <p:spPr>
          <a:xfrm>
            <a:off x="3291734" y="528358"/>
            <a:ext cx="5694240" cy="5786425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7" name="Google Shape;387;p12"/>
          <p:cNvSpPr txBox="1"/>
          <p:nvPr/>
        </p:nvSpPr>
        <p:spPr>
          <a:xfrm>
            <a:off x="5942717" y="6057255"/>
            <a:ext cx="542425" cy="275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30km</a:t>
            </a:r>
            <a:endParaRPr b="1" sz="8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88" name="Google Shape;388;p12"/>
          <p:cNvGrpSpPr/>
          <p:nvPr/>
        </p:nvGrpSpPr>
        <p:grpSpPr>
          <a:xfrm>
            <a:off x="8423966" y="3084869"/>
            <a:ext cx="1165337" cy="639487"/>
            <a:chOff x="8423966" y="3084869"/>
            <a:chExt cx="1165337" cy="639487"/>
          </a:xfrm>
        </p:grpSpPr>
        <p:sp>
          <p:nvSpPr>
            <p:cNvPr id="389" name="Google Shape;389;p12"/>
            <p:cNvSpPr/>
            <p:nvPr/>
          </p:nvSpPr>
          <p:spPr>
            <a:xfrm>
              <a:off x="8826339" y="3398285"/>
              <a:ext cx="319270" cy="3260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HÃ¬nh áº£nh cÃ³ liÃªn quan" id="390" name="Google Shape;390;p1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8853400" y="3455181"/>
              <a:ext cx="265150" cy="2571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12"/>
            <p:cNvSpPr txBox="1"/>
            <p:nvPr/>
          </p:nvSpPr>
          <p:spPr>
            <a:xfrm>
              <a:off x="8423966" y="3084869"/>
              <a:ext cx="1165337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Sân bay Phù Cát</a:t>
              </a:r>
              <a:endParaRPr/>
            </a:p>
          </p:txBody>
        </p:sp>
      </p:grpSp>
      <p:grpSp>
        <p:nvGrpSpPr>
          <p:cNvPr id="392" name="Google Shape;392;p12"/>
          <p:cNvGrpSpPr/>
          <p:nvPr/>
        </p:nvGrpSpPr>
        <p:grpSpPr>
          <a:xfrm>
            <a:off x="3128413" y="4721716"/>
            <a:ext cx="1088702" cy="587105"/>
            <a:chOff x="3128413" y="4721716"/>
            <a:chExt cx="1088702" cy="587105"/>
          </a:xfrm>
        </p:grpSpPr>
        <p:sp>
          <p:nvSpPr>
            <p:cNvPr id="393" name="Google Shape;393;p12"/>
            <p:cNvSpPr/>
            <p:nvPr/>
          </p:nvSpPr>
          <p:spPr>
            <a:xfrm>
              <a:off x="3662758" y="4982750"/>
              <a:ext cx="319270" cy="3260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travel icon png" id="394" name="Google Shape;394;p12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3662758" y="4961916"/>
              <a:ext cx="319270" cy="3231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12"/>
            <p:cNvSpPr txBox="1"/>
            <p:nvPr/>
          </p:nvSpPr>
          <p:spPr>
            <a:xfrm>
              <a:off x="3128413" y="4721716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Kỳ Co</a:t>
              </a:r>
              <a:endParaRPr/>
            </a:p>
          </p:txBody>
        </p:sp>
      </p:grpSp>
      <p:grpSp>
        <p:nvGrpSpPr>
          <p:cNvPr id="396" name="Google Shape;396;p12"/>
          <p:cNvGrpSpPr/>
          <p:nvPr/>
        </p:nvGrpSpPr>
        <p:grpSpPr>
          <a:xfrm>
            <a:off x="2893326" y="2535460"/>
            <a:ext cx="1088702" cy="637609"/>
            <a:chOff x="2893326" y="2535460"/>
            <a:chExt cx="1088702" cy="637609"/>
          </a:xfrm>
        </p:grpSpPr>
        <p:grpSp>
          <p:nvGrpSpPr>
            <p:cNvPr id="397" name="Google Shape;397;p12"/>
            <p:cNvGrpSpPr/>
            <p:nvPr/>
          </p:nvGrpSpPr>
          <p:grpSpPr>
            <a:xfrm>
              <a:off x="3143449" y="2841702"/>
              <a:ext cx="319270" cy="331367"/>
              <a:chOff x="3143449" y="2841702"/>
              <a:chExt cx="319270" cy="331367"/>
            </a:xfrm>
          </p:grpSpPr>
          <p:sp>
            <p:nvSpPr>
              <p:cNvPr id="398" name="Google Shape;398;p12"/>
              <p:cNvSpPr/>
              <p:nvPr/>
            </p:nvSpPr>
            <p:spPr>
              <a:xfrm>
                <a:off x="3143449" y="2841702"/>
                <a:ext cx="319270" cy="32607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pic>
            <p:nvPicPr>
              <p:cNvPr descr="Káº¿t quáº£ hÃ¬nh áº£nh cho travel icon png" id="399" name="Google Shape;399;p12"/>
              <p:cNvPicPr preferRelativeResize="0"/>
              <p:nvPr/>
            </p:nvPicPr>
            <p:blipFill rotWithShape="1">
              <a:blip r:embed="rId14">
                <a:alphaModFix/>
              </a:blip>
              <a:srcRect b="0" l="0" r="0" t="0"/>
              <a:stretch/>
            </p:blipFill>
            <p:spPr>
              <a:xfrm>
                <a:off x="3152762" y="2859387"/>
                <a:ext cx="309956" cy="31368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00" name="Google Shape;400;p12"/>
            <p:cNvSpPr txBox="1"/>
            <p:nvPr/>
          </p:nvSpPr>
          <p:spPr>
            <a:xfrm>
              <a:off x="2893326" y="2535460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Trung Lương</a:t>
              </a:r>
              <a:endParaRPr/>
            </a:p>
          </p:txBody>
        </p:sp>
      </p:grpSp>
      <p:grpSp>
        <p:nvGrpSpPr>
          <p:cNvPr id="401" name="Google Shape;401;p12"/>
          <p:cNvGrpSpPr/>
          <p:nvPr/>
        </p:nvGrpSpPr>
        <p:grpSpPr>
          <a:xfrm>
            <a:off x="6762421" y="606416"/>
            <a:ext cx="1088702" cy="535876"/>
            <a:chOff x="6762421" y="606416"/>
            <a:chExt cx="1088702" cy="535876"/>
          </a:xfrm>
        </p:grpSpPr>
        <p:sp>
          <p:nvSpPr>
            <p:cNvPr id="402" name="Google Shape;402;p12"/>
            <p:cNvSpPr/>
            <p:nvPr/>
          </p:nvSpPr>
          <p:spPr>
            <a:xfrm>
              <a:off x="7122867" y="606416"/>
              <a:ext cx="319270" cy="3260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travel icon png" id="403" name="Google Shape;403;p12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7138515" y="628545"/>
              <a:ext cx="287974" cy="29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12"/>
            <p:cNvSpPr txBox="1"/>
            <p:nvPr/>
          </p:nvSpPr>
          <p:spPr>
            <a:xfrm>
              <a:off x="6762421" y="866985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Hầm Hô</a:t>
              </a:r>
              <a:endParaRPr/>
            </a:p>
          </p:txBody>
        </p:sp>
      </p:grpSp>
      <p:grpSp>
        <p:nvGrpSpPr>
          <p:cNvPr id="405" name="Google Shape;405;p12"/>
          <p:cNvGrpSpPr/>
          <p:nvPr/>
        </p:nvGrpSpPr>
        <p:grpSpPr>
          <a:xfrm>
            <a:off x="3516143" y="941924"/>
            <a:ext cx="1492524" cy="537157"/>
            <a:chOff x="3516143" y="941924"/>
            <a:chExt cx="1492524" cy="537157"/>
          </a:xfrm>
        </p:grpSpPr>
        <p:sp>
          <p:nvSpPr>
            <p:cNvPr id="406" name="Google Shape;406;p12"/>
            <p:cNvSpPr/>
            <p:nvPr/>
          </p:nvSpPr>
          <p:spPr>
            <a:xfrm>
              <a:off x="4265164" y="945522"/>
              <a:ext cx="319270" cy="3260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travel icon png" id="407" name="Google Shape;407;p12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4277166" y="941924"/>
              <a:ext cx="319270" cy="3231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12"/>
            <p:cNvSpPr txBox="1"/>
            <p:nvPr/>
          </p:nvSpPr>
          <p:spPr>
            <a:xfrm>
              <a:off x="3516143" y="1203774"/>
              <a:ext cx="1492524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Bảo tàng Quang Trung</a:t>
              </a:r>
              <a:endParaRPr/>
            </a:p>
          </p:txBody>
        </p:sp>
      </p:grpSp>
      <p:grpSp>
        <p:nvGrpSpPr>
          <p:cNvPr id="409" name="Google Shape;409;p12"/>
          <p:cNvGrpSpPr/>
          <p:nvPr/>
        </p:nvGrpSpPr>
        <p:grpSpPr>
          <a:xfrm>
            <a:off x="7815480" y="5002635"/>
            <a:ext cx="1088702" cy="698490"/>
            <a:chOff x="7815480" y="5002635"/>
            <a:chExt cx="1088702" cy="698490"/>
          </a:xfrm>
        </p:grpSpPr>
        <p:sp>
          <p:nvSpPr>
            <p:cNvPr id="410" name="Google Shape;410;p12"/>
            <p:cNvSpPr/>
            <p:nvPr/>
          </p:nvSpPr>
          <p:spPr>
            <a:xfrm>
              <a:off x="8259825" y="5002635"/>
              <a:ext cx="319270" cy="3260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travel icon png" id="411" name="Google Shape;411;p12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8268988" y="5015024"/>
              <a:ext cx="309956" cy="3136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2" name="Google Shape;412;p12"/>
            <p:cNvSpPr txBox="1"/>
            <p:nvPr/>
          </p:nvSpPr>
          <p:spPr>
            <a:xfrm>
              <a:off x="7815480" y="5268501"/>
              <a:ext cx="1088702" cy="4326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Quần thể nghỉ dưỡng FLC 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13" name="Google Shape;413;p12"/>
          <p:cNvGrpSpPr/>
          <p:nvPr/>
        </p:nvGrpSpPr>
        <p:grpSpPr>
          <a:xfrm>
            <a:off x="6378922" y="3340181"/>
            <a:ext cx="1088702" cy="553392"/>
            <a:chOff x="6378922" y="3340181"/>
            <a:chExt cx="1088702" cy="553392"/>
          </a:xfrm>
        </p:grpSpPr>
        <p:sp>
          <p:nvSpPr>
            <p:cNvPr id="414" name="Google Shape;414;p12"/>
            <p:cNvSpPr/>
            <p:nvPr/>
          </p:nvSpPr>
          <p:spPr>
            <a:xfrm>
              <a:off x="6748795" y="3567502"/>
              <a:ext cx="319270" cy="32607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travel icon png" id="415" name="Google Shape;415;p12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6780331" y="3592611"/>
              <a:ext cx="280403" cy="2837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12"/>
            <p:cNvSpPr txBox="1"/>
            <p:nvPr/>
          </p:nvSpPr>
          <p:spPr>
            <a:xfrm>
              <a:off x="6378922" y="3340181"/>
              <a:ext cx="108870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Tháp Đôi</a:t>
              </a:r>
              <a:endParaRPr b="1" sz="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17" name="Google Shape;417;p12"/>
          <p:cNvGrpSpPr/>
          <p:nvPr/>
        </p:nvGrpSpPr>
        <p:grpSpPr>
          <a:xfrm>
            <a:off x="3476144" y="4369231"/>
            <a:ext cx="1674327" cy="557656"/>
            <a:chOff x="3476144" y="4369231"/>
            <a:chExt cx="1674327" cy="557656"/>
          </a:xfrm>
        </p:grpSpPr>
        <p:sp>
          <p:nvSpPr>
            <p:cNvPr id="418" name="Google Shape;418;p12"/>
            <p:cNvSpPr/>
            <p:nvPr/>
          </p:nvSpPr>
          <p:spPr>
            <a:xfrm>
              <a:off x="4224130" y="4600816"/>
              <a:ext cx="319269" cy="32607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9" name="Google Shape;419;p12"/>
            <p:cNvSpPr txBox="1"/>
            <p:nvPr/>
          </p:nvSpPr>
          <p:spPr>
            <a:xfrm>
              <a:off x="3476144" y="4369231"/>
              <a:ext cx="1674327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Đại Học Quy Nhơn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420" name="Google Shape;420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239828" y="4668336"/>
              <a:ext cx="274413" cy="1910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1" name="Google Shape;421;p12"/>
          <p:cNvGrpSpPr/>
          <p:nvPr/>
        </p:nvGrpSpPr>
        <p:grpSpPr>
          <a:xfrm>
            <a:off x="4640903" y="1024785"/>
            <a:ext cx="1674327" cy="566512"/>
            <a:chOff x="4640903" y="1024785"/>
            <a:chExt cx="1674327" cy="566512"/>
          </a:xfrm>
        </p:grpSpPr>
        <p:sp>
          <p:nvSpPr>
            <p:cNvPr id="422" name="Google Shape;422;p12"/>
            <p:cNvSpPr/>
            <p:nvPr/>
          </p:nvSpPr>
          <p:spPr>
            <a:xfrm>
              <a:off x="5218252" y="1265226"/>
              <a:ext cx="319269" cy="32607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23" name="Google Shape;423;p12"/>
            <p:cNvSpPr txBox="1"/>
            <p:nvPr/>
          </p:nvSpPr>
          <p:spPr>
            <a:xfrm>
              <a:off x="4640903" y="1024785"/>
              <a:ext cx="1674327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Đại Học Quang Trung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chool icon png" id="424" name="Google Shape;424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233950" y="1332745"/>
              <a:ext cx="274413" cy="1910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5" name="Google Shape;425;p12"/>
          <p:cNvGrpSpPr/>
          <p:nvPr/>
        </p:nvGrpSpPr>
        <p:grpSpPr>
          <a:xfrm>
            <a:off x="6936378" y="1505229"/>
            <a:ext cx="1540852" cy="542066"/>
            <a:chOff x="6936378" y="1505229"/>
            <a:chExt cx="1540852" cy="542066"/>
          </a:xfrm>
        </p:grpSpPr>
        <p:sp>
          <p:nvSpPr>
            <p:cNvPr id="426" name="Google Shape;426;p12"/>
            <p:cNvSpPr/>
            <p:nvPr/>
          </p:nvSpPr>
          <p:spPr>
            <a:xfrm>
              <a:off x="7448289" y="1721224"/>
              <a:ext cx="319270" cy="326071"/>
            </a:xfrm>
            <a:prstGeom prst="ellipse">
              <a:avLst/>
            </a:prstGeom>
            <a:solidFill>
              <a:srgbClr val="F7CAA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pic>
          <p:nvPicPr>
            <p:cNvPr descr="Káº¿t quáº£ hÃ¬nh áº£nh cho shopping icon png" id="427" name="Google Shape;427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 rot="159464">
              <a:off x="7502253" y="1767083"/>
              <a:ext cx="257630" cy="2289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12"/>
            <p:cNvSpPr txBox="1"/>
            <p:nvPr/>
          </p:nvSpPr>
          <p:spPr>
            <a:xfrm>
              <a:off x="6936378" y="1505229"/>
              <a:ext cx="1540852" cy="275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Co.op mark Quy Nhơn</a:t>
              </a:r>
              <a:endParaRPr b="1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429" name="Google Shape;429;p12"/>
          <p:cNvGrpSpPr/>
          <p:nvPr/>
        </p:nvGrpSpPr>
        <p:grpSpPr>
          <a:xfrm>
            <a:off x="5678312" y="2939548"/>
            <a:ext cx="984014" cy="984014"/>
            <a:chOff x="4191000" y="2095500"/>
            <a:chExt cx="2484952" cy="2484952"/>
          </a:xfrm>
        </p:grpSpPr>
        <p:sp>
          <p:nvSpPr>
            <p:cNvPr id="430" name="Google Shape;430;p12"/>
            <p:cNvSpPr/>
            <p:nvPr/>
          </p:nvSpPr>
          <p:spPr>
            <a:xfrm>
              <a:off x="4191000" y="2095500"/>
              <a:ext cx="2484952" cy="2484952"/>
            </a:xfrm>
            <a:prstGeom prst="ellipse">
              <a:avLst/>
            </a:prstGeom>
            <a:noFill/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1" name="Google Shape;431;p12"/>
            <p:cNvPicPr preferRelativeResize="0"/>
            <p:nvPr/>
          </p:nvPicPr>
          <p:blipFill rotWithShape="1">
            <a:blip r:embed="rId15">
              <a:alphaModFix/>
            </a:blip>
            <a:srcRect b="16951" l="11225" r="9961" t="13325"/>
            <a:stretch/>
          </p:blipFill>
          <p:spPr>
            <a:xfrm>
              <a:off x="4362450" y="2852201"/>
              <a:ext cx="2142052" cy="9715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2" name="Google Shape;432;p12"/>
          <p:cNvSpPr/>
          <p:nvPr/>
        </p:nvSpPr>
        <p:spPr>
          <a:xfrm>
            <a:off x="0" y="0"/>
            <a:ext cx="3916680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KẾT NỐI VÙNG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13"/>
          <p:cNvPicPr preferRelativeResize="0"/>
          <p:nvPr/>
        </p:nvPicPr>
        <p:blipFill rotWithShape="1">
          <a:blip r:embed="rId3">
            <a:alphaModFix/>
          </a:blip>
          <a:srcRect b="16118" l="0" r="0" t="12148"/>
          <a:stretch/>
        </p:blipFill>
        <p:spPr>
          <a:xfrm>
            <a:off x="0" y="775504"/>
            <a:ext cx="12250860" cy="6082496"/>
          </a:xfrm>
          <a:prstGeom prst="rect">
            <a:avLst/>
          </a:prstGeom>
          <a:solidFill>
            <a:srgbClr val="0070C0"/>
          </a:solidFill>
          <a:ln>
            <a:noFill/>
          </a:ln>
        </p:spPr>
      </p:pic>
      <p:sp>
        <p:nvSpPr>
          <p:cNvPr id="438" name="Google Shape;438;p13"/>
          <p:cNvSpPr/>
          <p:nvPr/>
        </p:nvSpPr>
        <p:spPr>
          <a:xfrm>
            <a:off x="0" y="0"/>
            <a:ext cx="2306320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TIỆN ÍCH </a:t>
            </a:r>
            <a:endParaRPr/>
          </a:p>
        </p:txBody>
      </p:sp>
      <p:grpSp>
        <p:nvGrpSpPr>
          <p:cNvPr id="439" name="Google Shape;439;p13"/>
          <p:cNvGrpSpPr/>
          <p:nvPr/>
        </p:nvGrpSpPr>
        <p:grpSpPr>
          <a:xfrm>
            <a:off x="1711960" y="3243945"/>
            <a:ext cx="1188720" cy="899792"/>
            <a:chOff x="1711960" y="3243945"/>
            <a:chExt cx="1188720" cy="899792"/>
          </a:xfrm>
        </p:grpSpPr>
        <p:sp>
          <p:nvSpPr>
            <p:cNvPr id="440" name="Google Shape;440;p13"/>
            <p:cNvSpPr/>
            <p:nvPr/>
          </p:nvSpPr>
          <p:spPr>
            <a:xfrm>
              <a:off x="1956121" y="3842795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1711960" y="3243945"/>
              <a:ext cx="1188720" cy="369332"/>
            </a:xfrm>
            <a:prstGeom prst="wedgeRectCallout">
              <a:avLst>
                <a:gd fmla="val -22542" name="adj1"/>
                <a:gd fmla="val 117518" name="adj2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Bãi đỗ xe</a:t>
              </a:r>
              <a:endParaRPr/>
            </a:p>
          </p:txBody>
        </p:sp>
      </p:grpSp>
      <p:grpSp>
        <p:nvGrpSpPr>
          <p:cNvPr id="442" name="Google Shape;442;p13"/>
          <p:cNvGrpSpPr/>
          <p:nvPr/>
        </p:nvGrpSpPr>
        <p:grpSpPr>
          <a:xfrm>
            <a:off x="1711960" y="1977450"/>
            <a:ext cx="1422400" cy="1176791"/>
            <a:chOff x="1711960" y="1977450"/>
            <a:chExt cx="1422400" cy="1176791"/>
          </a:xfrm>
        </p:grpSpPr>
        <p:sp>
          <p:nvSpPr>
            <p:cNvPr id="443" name="Google Shape;443;p13"/>
            <p:cNvSpPr/>
            <p:nvPr/>
          </p:nvSpPr>
          <p:spPr>
            <a:xfrm>
              <a:off x="2306320" y="2853299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1711960" y="1977450"/>
              <a:ext cx="1422400" cy="646331"/>
            </a:xfrm>
            <a:prstGeom prst="wedgeRectCallout">
              <a:avLst>
                <a:gd fmla="val -4404" name="adj1"/>
                <a:gd fmla="val 97083" name="adj2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Khu vui chơi trẻ em</a:t>
              </a:r>
              <a:endParaRPr/>
            </a:p>
          </p:txBody>
        </p:sp>
      </p:grpSp>
      <p:grpSp>
        <p:nvGrpSpPr>
          <p:cNvPr id="445" name="Google Shape;445;p13"/>
          <p:cNvGrpSpPr/>
          <p:nvPr/>
        </p:nvGrpSpPr>
        <p:grpSpPr>
          <a:xfrm>
            <a:off x="3972560" y="2063571"/>
            <a:ext cx="1290320" cy="789728"/>
            <a:chOff x="3972560" y="2063571"/>
            <a:chExt cx="1290320" cy="789728"/>
          </a:xfrm>
        </p:grpSpPr>
        <p:sp>
          <p:nvSpPr>
            <p:cNvPr id="446" name="Google Shape;446;p13"/>
            <p:cNvSpPr/>
            <p:nvPr/>
          </p:nvSpPr>
          <p:spPr>
            <a:xfrm>
              <a:off x="4088821" y="2552357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447" name="Google Shape;447;p13"/>
            <p:cNvSpPr/>
            <p:nvPr/>
          </p:nvSpPr>
          <p:spPr>
            <a:xfrm>
              <a:off x="3972560" y="2063571"/>
              <a:ext cx="1290320" cy="369332"/>
            </a:xfrm>
            <a:prstGeom prst="wedgeRectCallout">
              <a:avLst>
                <a:gd fmla="val -22542" name="adj1"/>
                <a:gd fmla="val 117518" name="adj2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Đường dạo</a:t>
              </a:r>
              <a:endParaRPr/>
            </a:p>
          </p:txBody>
        </p:sp>
      </p:grpSp>
      <p:grpSp>
        <p:nvGrpSpPr>
          <p:cNvPr id="448" name="Google Shape;448;p13"/>
          <p:cNvGrpSpPr/>
          <p:nvPr/>
        </p:nvGrpSpPr>
        <p:grpSpPr>
          <a:xfrm>
            <a:off x="5405055" y="1533148"/>
            <a:ext cx="1440791" cy="1241104"/>
            <a:chOff x="5405055" y="1533148"/>
            <a:chExt cx="1440791" cy="1241104"/>
          </a:xfrm>
        </p:grpSpPr>
        <p:sp>
          <p:nvSpPr>
            <p:cNvPr id="449" name="Google Shape;449;p13"/>
            <p:cNvSpPr/>
            <p:nvPr/>
          </p:nvSpPr>
          <p:spPr>
            <a:xfrm>
              <a:off x="5405055" y="2473310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5555526" y="1533148"/>
              <a:ext cx="1290320" cy="715089"/>
            </a:xfrm>
            <a:prstGeom prst="wedgeRoundRectCallout">
              <a:avLst>
                <a:gd fmla="val -42093" name="adj1"/>
                <a:gd fmla="val 80970" name="adj2"/>
                <a:gd fmla="val 16667" name="adj3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Tiểu cảnh trang trí</a:t>
              </a:r>
              <a:endParaRPr/>
            </a:p>
          </p:txBody>
        </p:sp>
      </p:grpSp>
      <p:grpSp>
        <p:nvGrpSpPr>
          <p:cNvPr id="451" name="Google Shape;451;p13"/>
          <p:cNvGrpSpPr/>
          <p:nvPr/>
        </p:nvGrpSpPr>
        <p:grpSpPr>
          <a:xfrm>
            <a:off x="9386746" y="1619905"/>
            <a:ext cx="1440791" cy="1233394"/>
            <a:chOff x="9386746" y="1619905"/>
            <a:chExt cx="1440791" cy="1233394"/>
          </a:xfrm>
        </p:grpSpPr>
        <p:sp>
          <p:nvSpPr>
            <p:cNvPr id="452" name="Google Shape;452;p13"/>
            <p:cNvSpPr/>
            <p:nvPr/>
          </p:nvSpPr>
          <p:spPr>
            <a:xfrm>
              <a:off x="9386746" y="2552357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9537217" y="1619905"/>
              <a:ext cx="1290320" cy="715089"/>
            </a:xfrm>
            <a:prstGeom prst="wedgeRoundRectCallout">
              <a:avLst>
                <a:gd fmla="val -42093" name="adj1"/>
                <a:gd fmla="val 80970" name="adj2"/>
                <a:gd fmla="val 16667" name="adj3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Vườn cây theo mùa</a:t>
              </a:r>
              <a:endParaRPr/>
            </a:p>
          </p:txBody>
        </p:sp>
      </p:grpSp>
      <p:grpSp>
        <p:nvGrpSpPr>
          <p:cNvPr id="454" name="Google Shape;454;p13"/>
          <p:cNvGrpSpPr/>
          <p:nvPr/>
        </p:nvGrpSpPr>
        <p:grpSpPr>
          <a:xfrm>
            <a:off x="10506855" y="2552357"/>
            <a:ext cx="1685145" cy="876254"/>
            <a:chOff x="10506855" y="2552357"/>
            <a:chExt cx="1685145" cy="876254"/>
          </a:xfrm>
        </p:grpSpPr>
        <p:sp>
          <p:nvSpPr>
            <p:cNvPr id="455" name="Google Shape;455;p13"/>
            <p:cNvSpPr/>
            <p:nvPr/>
          </p:nvSpPr>
          <p:spPr>
            <a:xfrm>
              <a:off x="11192397" y="3127669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10506855" y="2552357"/>
              <a:ext cx="1685145" cy="369332"/>
            </a:xfrm>
            <a:prstGeom prst="wedgeRectCallout">
              <a:avLst>
                <a:gd fmla="val -4683" name="adj1"/>
                <a:gd fmla="val 120652" name="adj2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Hồ vọng cảnh</a:t>
              </a:r>
              <a:endParaRPr/>
            </a:p>
          </p:txBody>
        </p:sp>
      </p:grpSp>
      <p:grpSp>
        <p:nvGrpSpPr>
          <p:cNvPr id="457" name="Google Shape;457;p13"/>
          <p:cNvGrpSpPr/>
          <p:nvPr/>
        </p:nvGrpSpPr>
        <p:grpSpPr>
          <a:xfrm>
            <a:off x="9606666" y="3523863"/>
            <a:ext cx="1371343" cy="1166389"/>
            <a:chOff x="9606666" y="3523863"/>
            <a:chExt cx="1371343" cy="1166389"/>
          </a:xfrm>
        </p:grpSpPr>
        <p:sp>
          <p:nvSpPr>
            <p:cNvPr id="458" name="Google Shape;458;p13"/>
            <p:cNvSpPr/>
            <p:nvPr/>
          </p:nvSpPr>
          <p:spPr>
            <a:xfrm>
              <a:off x="9606666" y="4389310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  <p:sp>
          <p:nvSpPr>
            <p:cNvPr id="459" name="Google Shape;459;p13"/>
            <p:cNvSpPr/>
            <p:nvPr/>
          </p:nvSpPr>
          <p:spPr>
            <a:xfrm>
              <a:off x="9687688" y="3523863"/>
              <a:ext cx="1290320" cy="715089"/>
            </a:xfrm>
            <a:prstGeom prst="wedgeRoundRectCallout">
              <a:avLst>
                <a:gd fmla="val -42093" name="adj1"/>
                <a:gd fmla="val 80970" name="adj2"/>
                <a:gd fmla="val 16667" name="adj3"/>
              </a:avLst>
            </a:prstGeom>
            <a:solidFill>
              <a:srgbClr val="C55A11">
                <a:alpha val="64705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Bể bơi ngoài trời</a:t>
              </a:r>
              <a:endParaRPr/>
            </a:p>
          </p:txBody>
        </p:sp>
      </p:grpSp>
      <p:grpSp>
        <p:nvGrpSpPr>
          <p:cNvPr id="460" name="Google Shape;460;p13"/>
          <p:cNvGrpSpPr/>
          <p:nvPr/>
        </p:nvGrpSpPr>
        <p:grpSpPr>
          <a:xfrm>
            <a:off x="6662259" y="3666410"/>
            <a:ext cx="1490113" cy="1459810"/>
            <a:chOff x="6662259" y="3666410"/>
            <a:chExt cx="1490113" cy="1459810"/>
          </a:xfrm>
        </p:grpSpPr>
        <p:grpSp>
          <p:nvGrpSpPr>
            <p:cNvPr id="461" name="Google Shape;461;p13"/>
            <p:cNvGrpSpPr/>
            <p:nvPr/>
          </p:nvGrpSpPr>
          <p:grpSpPr>
            <a:xfrm>
              <a:off x="7164086" y="4756888"/>
              <a:ext cx="486457" cy="369332"/>
              <a:chOff x="7164086" y="4756888"/>
              <a:chExt cx="486457" cy="369332"/>
            </a:xfrm>
          </p:grpSpPr>
          <p:sp>
            <p:nvSpPr>
              <p:cNvPr id="462" name="Google Shape;462;p13"/>
              <p:cNvSpPr/>
              <p:nvPr/>
            </p:nvSpPr>
            <p:spPr>
              <a:xfrm>
                <a:off x="7222282" y="4793671"/>
                <a:ext cx="300942" cy="3009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13"/>
              <p:cNvSpPr txBox="1"/>
              <p:nvPr/>
            </p:nvSpPr>
            <p:spPr>
              <a:xfrm>
                <a:off x="7164086" y="4756888"/>
                <a:ext cx="48645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</a:t>
                </a:r>
                <a:endParaRPr/>
              </a:p>
            </p:txBody>
          </p:sp>
        </p:grpSp>
        <p:sp>
          <p:nvSpPr>
            <p:cNvPr id="464" name="Google Shape;464;p13"/>
            <p:cNvSpPr/>
            <p:nvPr/>
          </p:nvSpPr>
          <p:spPr>
            <a:xfrm>
              <a:off x="6662259" y="3666410"/>
              <a:ext cx="1490113" cy="715089"/>
            </a:xfrm>
            <a:prstGeom prst="wedgeRoundRectCallout">
              <a:avLst>
                <a:gd fmla="val -7163" name="adj1"/>
                <a:gd fmla="val 112938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Vườn nướng BBQ</a:t>
              </a:r>
              <a:endParaRPr/>
            </a:p>
          </p:txBody>
        </p:sp>
      </p:grpSp>
      <p:grpSp>
        <p:nvGrpSpPr>
          <p:cNvPr id="465" name="Google Shape;465;p13"/>
          <p:cNvGrpSpPr/>
          <p:nvPr/>
        </p:nvGrpSpPr>
        <p:grpSpPr>
          <a:xfrm>
            <a:off x="4527172" y="3255732"/>
            <a:ext cx="1275992" cy="1352552"/>
            <a:chOff x="4527172" y="3255732"/>
            <a:chExt cx="1275992" cy="1352552"/>
          </a:xfrm>
        </p:grpSpPr>
        <p:grpSp>
          <p:nvGrpSpPr>
            <p:cNvPr id="466" name="Google Shape;466;p13"/>
            <p:cNvGrpSpPr/>
            <p:nvPr/>
          </p:nvGrpSpPr>
          <p:grpSpPr>
            <a:xfrm>
              <a:off x="4938403" y="4238952"/>
              <a:ext cx="486457" cy="369332"/>
              <a:chOff x="7164086" y="4756888"/>
              <a:chExt cx="486457" cy="369332"/>
            </a:xfrm>
          </p:grpSpPr>
          <p:sp>
            <p:nvSpPr>
              <p:cNvPr id="467" name="Google Shape;467;p13"/>
              <p:cNvSpPr/>
              <p:nvPr/>
            </p:nvSpPr>
            <p:spPr>
              <a:xfrm>
                <a:off x="7222282" y="4793671"/>
                <a:ext cx="300942" cy="3009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13"/>
              <p:cNvSpPr txBox="1"/>
              <p:nvPr/>
            </p:nvSpPr>
            <p:spPr>
              <a:xfrm>
                <a:off x="7164086" y="4756888"/>
                <a:ext cx="48645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11</a:t>
                </a:r>
                <a:endParaRPr/>
              </a:p>
            </p:txBody>
          </p:sp>
        </p:grpSp>
        <p:sp>
          <p:nvSpPr>
            <p:cNvPr id="469" name="Google Shape;469;p13"/>
            <p:cNvSpPr/>
            <p:nvPr/>
          </p:nvSpPr>
          <p:spPr>
            <a:xfrm>
              <a:off x="4527172" y="3255732"/>
              <a:ext cx="1275992" cy="715089"/>
            </a:xfrm>
            <a:prstGeom prst="wedgeRoundRectCallout">
              <a:avLst>
                <a:gd fmla="val -2627" name="adj1"/>
                <a:gd fmla="val 104845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Khu thư giãn</a:t>
              </a:r>
              <a:endParaRPr/>
            </a:p>
          </p:txBody>
        </p:sp>
      </p:grpSp>
      <p:grpSp>
        <p:nvGrpSpPr>
          <p:cNvPr id="470" name="Google Shape;470;p13"/>
          <p:cNvGrpSpPr/>
          <p:nvPr/>
        </p:nvGrpSpPr>
        <p:grpSpPr>
          <a:xfrm>
            <a:off x="5596106" y="3984196"/>
            <a:ext cx="1354171" cy="1340908"/>
            <a:chOff x="5596106" y="3984196"/>
            <a:chExt cx="1354171" cy="1340908"/>
          </a:xfrm>
        </p:grpSpPr>
        <p:grpSp>
          <p:nvGrpSpPr>
            <p:cNvPr id="471" name="Google Shape;471;p13"/>
            <p:cNvGrpSpPr/>
            <p:nvPr/>
          </p:nvGrpSpPr>
          <p:grpSpPr>
            <a:xfrm>
              <a:off x="5974307" y="3984196"/>
              <a:ext cx="486457" cy="369332"/>
              <a:chOff x="7164086" y="4756888"/>
              <a:chExt cx="486457" cy="369332"/>
            </a:xfrm>
          </p:grpSpPr>
          <p:sp>
            <p:nvSpPr>
              <p:cNvPr id="472" name="Google Shape;472;p13"/>
              <p:cNvSpPr/>
              <p:nvPr/>
            </p:nvSpPr>
            <p:spPr>
              <a:xfrm>
                <a:off x="7222282" y="4793671"/>
                <a:ext cx="300942" cy="3009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13"/>
              <p:cNvSpPr txBox="1"/>
              <p:nvPr/>
            </p:nvSpPr>
            <p:spPr>
              <a:xfrm>
                <a:off x="7164086" y="4756888"/>
                <a:ext cx="48645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12</a:t>
                </a:r>
                <a:endParaRPr/>
              </a:p>
            </p:txBody>
          </p:sp>
        </p:grpSp>
        <p:sp>
          <p:nvSpPr>
            <p:cNvPr id="474" name="Google Shape;474;p13"/>
            <p:cNvSpPr/>
            <p:nvPr/>
          </p:nvSpPr>
          <p:spPr>
            <a:xfrm>
              <a:off x="5596106" y="4610015"/>
              <a:ext cx="1354171" cy="715089"/>
            </a:xfrm>
            <a:prstGeom prst="wedgeRoundRectCallout">
              <a:avLst>
                <a:gd fmla="val -8610" name="adj1"/>
                <a:gd fmla="val -95866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Vườn chơi cờ</a:t>
              </a:r>
              <a:endParaRPr/>
            </a:p>
          </p:txBody>
        </p:sp>
      </p:grpSp>
      <p:grpSp>
        <p:nvGrpSpPr>
          <p:cNvPr id="475" name="Google Shape;475;p13"/>
          <p:cNvGrpSpPr/>
          <p:nvPr/>
        </p:nvGrpSpPr>
        <p:grpSpPr>
          <a:xfrm>
            <a:off x="3671618" y="2206600"/>
            <a:ext cx="5637642" cy="1338287"/>
            <a:chOff x="3671618" y="2206600"/>
            <a:chExt cx="5637642" cy="1338287"/>
          </a:xfrm>
        </p:grpSpPr>
        <p:sp>
          <p:nvSpPr>
            <p:cNvPr id="476" name="Google Shape;476;p13"/>
            <p:cNvSpPr/>
            <p:nvPr/>
          </p:nvSpPr>
          <p:spPr>
            <a:xfrm>
              <a:off x="8629225" y="3243945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/>
            </a:p>
          </p:txBody>
        </p:sp>
        <p:sp>
          <p:nvSpPr>
            <p:cNvPr id="477" name="Google Shape;477;p13"/>
            <p:cNvSpPr/>
            <p:nvPr/>
          </p:nvSpPr>
          <p:spPr>
            <a:xfrm>
              <a:off x="8018940" y="2206600"/>
              <a:ext cx="1290320" cy="715089"/>
            </a:xfrm>
            <a:prstGeom prst="wedgeRoundRectCallout">
              <a:avLst>
                <a:gd fmla="val -1726" name="adj1"/>
                <a:gd fmla="val 111320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Pin năng lượng </a:t>
              </a:r>
              <a:endParaRPr/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3671618" y="3208924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/>
            </a:p>
          </p:txBody>
        </p:sp>
      </p:grpSp>
      <p:grpSp>
        <p:nvGrpSpPr>
          <p:cNvPr id="479" name="Google Shape;479;p13"/>
          <p:cNvGrpSpPr/>
          <p:nvPr/>
        </p:nvGrpSpPr>
        <p:grpSpPr>
          <a:xfrm>
            <a:off x="6125430" y="2424034"/>
            <a:ext cx="1355699" cy="1304693"/>
            <a:chOff x="6125430" y="2424034"/>
            <a:chExt cx="1355699" cy="1304693"/>
          </a:xfrm>
        </p:grpSpPr>
        <p:sp>
          <p:nvSpPr>
            <p:cNvPr id="480" name="Google Shape;480;p13"/>
            <p:cNvSpPr/>
            <p:nvPr/>
          </p:nvSpPr>
          <p:spPr>
            <a:xfrm>
              <a:off x="6190809" y="2424034"/>
              <a:ext cx="1290320" cy="715089"/>
            </a:xfrm>
            <a:prstGeom prst="wedgeRoundRectCallout">
              <a:avLst>
                <a:gd fmla="val -29534" name="adj1"/>
                <a:gd fmla="val 99989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Vườn mái Tầng 4</a:t>
              </a:r>
              <a:endParaRPr/>
            </a:p>
          </p:txBody>
        </p:sp>
        <p:grpSp>
          <p:nvGrpSpPr>
            <p:cNvPr id="481" name="Google Shape;481;p13"/>
            <p:cNvGrpSpPr/>
            <p:nvPr/>
          </p:nvGrpSpPr>
          <p:grpSpPr>
            <a:xfrm>
              <a:off x="6125430" y="3359395"/>
              <a:ext cx="486457" cy="369332"/>
              <a:chOff x="7164086" y="4756888"/>
              <a:chExt cx="486457" cy="369332"/>
            </a:xfrm>
          </p:grpSpPr>
          <p:sp>
            <p:nvSpPr>
              <p:cNvPr id="482" name="Google Shape;482;p13"/>
              <p:cNvSpPr/>
              <p:nvPr/>
            </p:nvSpPr>
            <p:spPr>
              <a:xfrm>
                <a:off x="7222282" y="4793671"/>
                <a:ext cx="300942" cy="3009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13"/>
              <p:cNvSpPr txBox="1"/>
              <p:nvPr/>
            </p:nvSpPr>
            <p:spPr>
              <a:xfrm>
                <a:off x="7164086" y="4756888"/>
                <a:ext cx="48645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13</a:t>
                </a:r>
                <a:endParaRPr/>
              </a:p>
            </p:txBody>
          </p:sp>
        </p:grpSp>
      </p:grpSp>
      <p:grpSp>
        <p:nvGrpSpPr>
          <p:cNvPr id="484" name="Google Shape;484;p13"/>
          <p:cNvGrpSpPr/>
          <p:nvPr/>
        </p:nvGrpSpPr>
        <p:grpSpPr>
          <a:xfrm>
            <a:off x="3017684" y="4598227"/>
            <a:ext cx="1354171" cy="1008086"/>
            <a:chOff x="3017684" y="4598227"/>
            <a:chExt cx="1354171" cy="1008086"/>
          </a:xfrm>
        </p:grpSpPr>
        <p:grpSp>
          <p:nvGrpSpPr>
            <p:cNvPr id="485" name="Google Shape;485;p13"/>
            <p:cNvGrpSpPr/>
            <p:nvPr/>
          </p:nvGrpSpPr>
          <p:grpSpPr>
            <a:xfrm>
              <a:off x="3486103" y="4598227"/>
              <a:ext cx="486457" cy="369332"/>
              <a:chOff x="7164086" y="4756888"/>
              <a:chExt cx="486457" cy="369332"/>
            </a:xfrm>
          </p:grpSpPr>
          <p:sp>
            <p:nvSpPr>
              <p:cNvPr id="486" name="Google Shape;486;p13"/>
              <p:cNvSpPr/>
              <p:nvPr/>
            </p:nvSpPr>
            <p:spPr>
              <a:xfrm>
                <a:off x="7222282" y="4793671"/>
                <a:ext cx="300942" cy="3009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487;p13"/>
              <p:cNvSpPr txBox="1"/>
              <p:nvPr/>
            </p:nvSpPr>
            <p:spPr>
              <a:xfrm>
                <a:off x="7164086" y="4756888"/>
                <a:ext cx="48645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14</a:t>
                </a:r>
                <a:endParaRPr/>
              </a:p>
            </p:txBody>
          </p:sp>
        </p:grpSp>
        <p:sp>
          <p:nvSpPr>
            <p:cNvPr id="488" name="Google Shape;488;p13"/>
            <p:cNvSpPr/>
            <p:nvPr/>
          </p:nvSpPr>
          <p:spPr>
            <a:xfrm>
              <a:off x="3017684" y="5197690"/>
              <a:ext cx="1354171" cy="408623"/>
            </a:xfrm>
            <a:prstGeom prst="wedgeRoundRectCallout">
              <a:avLst>
                <a:gd fmla="val -8610" name="adj1"/>
                <a:gd fmla="val -95866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Vườn thiền</a:t>
              </a:r>
              <a:endParaRPr/>
            </a:p>
          </p:txBody>
        </p:sp>
      </p:grpSp>
      <p:grpSp>
        <p:nvGrpSpPr>
          <p:cNvPr id="489" name="Google Shape;489;p13"/>
          <p:cNvGrpSpPr/>
          <p:nvPr/>
        </p:nvGrpSpPr>
        <p:grpSpPr>
          <a:xfrm>
            <a:off x="8253081" y="4690531"/>
            <a:ext cx="1354171" cy="898376"/>
            <a:chOff x="8253081" y="4690531"/>
            <a:chExt cx="1354171" cy="898376"/>
          </a:xfrm>
        </p:grpSpPr>
        <p:sp>
          <p:nvSpPr>
            <p:cNvPr id="490" name="Google Shape;490;p13"/>
            <p:cNvSpPr/>
            <p:nvPr/>
          </p:nvSpPr>
          <p:spPr>
            <a:xfrm>
              <a:off x="8761715" y="4690531"/>
              <a:ext cx="300942" cy="3009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/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8253081" y="5180284"/>
              <a:ext cx="1354171" cy="408623"/>
            </a:xfrm>
            <a:prstGeom prst="wedgeRoundRectCallout">
              <a:avLst>
                <a:gd fmla="val -8610" name="adj1"/>
                <a:gd fmla="val -95866" name="adj2"/>
                <a:gd fmla="val 16667" name="adj3"/>
              </a:avLst>
            </a:prstGeom>
            <a:solidFill>
              <a:srgbClr val="9B501B">
                <a:alpha val="7490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Vọng cảnh</a:t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4"/>
          <p:cNvSpPr txBox="1"/>
          <p:nvPr/>
        </p:nvSpPr>
        <p:spPr>
          <a:xfrm>
            <a:off x="3740071" y="500265"/>
            <a:ext cx="4921410" cy="52322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4"/>
          <p:cNvSpPr/>
          <p:nvPr/>
        </p:nvSpPr>
        <p:spPr>
          <a:xfrm>
            <a:off x="3083402" y="5106541"/>
            <a:ext cx="63994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Hệ sinh thái vui chơi khép kín dành cho cả gia đình ngay tại dự án nhằm tạo một môi trường giải trí vui chơi lành mạnh, an toàn </a:t>
            </a:r>
            <a:endParaRPr/>
          </a:p>
        </p:txBody>
      </p:sp>
      <p:pic>
        <p:nvPicPr>
          <p:cNvPr id="498" name="Google Shape;498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6630" r="16630" t="0"/>
          <a:stretch/>
        </p:blipFill>
        <p:spPr>
          <a:xfrm>
            <a:off x="341062" y="1435261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499" name="Google Shape;499;p1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18693" r="18694" t="0"/>
          <a:stretch/>
        </p:blipFill>
        <p:spPr>
          <a:xfrm>
            <a:off x="3312093" y="1435261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500" name="Google Shape;500;p14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16631" r="16630" t="0"/>
          <a:stretch/>
        </p:blipFill>
        <p:spPr>
          <a:xfrm>
            <a:off x="6283124" y="1435261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501" name="Google Shape;501;p14"/>
          <p:cNvPicPr preferRelativeResize="0"/>
          <p:nvPr>
            <p:ph idx="5" type="pic"/>
          </p:nvPr>
        </p:nvPicPr>
        <p:blipFill rotWithShape="1">
          <a:blip r:embed="rId6">
            <a:alphaModFix/>
          </a:blip>
          <a:srcRect b="-4604" l="62860" r="2715" t="4604"/>
          <a:stretch/>
        </p:blipFill>
        <p:spPr>
          <a:xfrm>
            <a:off x="9254155" y="1435261"/>
            <a:ext cx="2663156" cy="265853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502" name="Google Shape;502;p14"/>
          <p:cNvSpPr txBox="1"/>
          <p:nvPr/>
        </p:nvSpPr>
        <p:spPr>
          <a:xfrm>
            <a:off x="3635295" y="4500140"/>
            <a:ext cx="49214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 FAMILY CENTER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4"/>
          <p:cNvSpPr txBox="1"/>
          <p:nvPr/>
        </p:nvSpPr>
        <p:spPr>
          <a:xfrm>
            <a:off x="3635295" y="508000"/>
            <a:ext cx="50684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Tiện ích điểm nhấn đặc biệt</a:t>
            </a:r>
            <a:endParaRPr b="1"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25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7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15"/>
          <p:cNvPicPr preferRelativeResize="0"/>
          <p:nvPr/>
        </p:nvPicPr>
        <p:blipFill rotWithShape="1">
          <a:blip r:embed="rId3">
            <a:alphaModFix/>
          </a:blip>
          <a:srcRect b="4166" l="0" r="0" t="834"/>
          <a:stretch/>
        </p:blipFill>
        <p:spPr>
          <a:xfrm>
            <a:off x="1162819" y="0"/>
            <a:ext cx="9781308" cy="65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15"/>
          <p:cNvSpPr txBox="1"/>
          <p:nvPr/>
        </p:nvSpPr>
        <p:spPr>
          <a:xfrm>
            <a:off x="3919873" y="888436"/>
            <a:ext cx="4267200" cy="923330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Thiết kế xẻ khe – hy sinh nhiều diện tích hữu dụng nhưng lại tạo nên độ thông thoáng cho từng căn hộ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5"/>
          <p:cNvSpPr/>
          <p:nvPr/>
        </p:nvSpPr>
        <p:spPr>
          <a:xfrm>
            <a:off x="891822" y="0"/>
            <a:ext cx="4617156" cy="620889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5"/>
          <p:cNvSpPr/>
          <p:nvPr/>
        </p:nvSpPr>
        <p:spPr>
          <a:xfrm>
            <a:off x="-1" y="0"/>
            <a:ext cx="4978399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MẶT BẰNG ĐIỂN HÌNH CĂN HỘ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2" name="Google Shape;512;p15"/>
          <p:cNvCxnSpPr/>
          <p:nvPr/>
        </p:nvCxnSpPr>
        <p:spPr>
          <a:xfrm>
            <a:off x="4978399" y="2235200"/>
            <a:ext cx="0" cy="50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3" name="Google Shape;513;p15"/>
          <p:cNvCxnSpPr/>
          <p:nvPr/>
        </p:nvCxnSpPr>
        <p:spPr>
          <a:xfrm>
            <a:off x="6098628" y="2246489"/>
            <a:ext cx="0" cy="50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4" name="Google Shape;514;p15"/>
          <p:cNvCxnSpPr/>
          <p:nvPr/>
        </p:nvCxnSpPr>
        <p:spPr>
          <a:xfrm>
            <a:off x="7227517" y="2235200"/>
            <a:ext cx="0" cy="50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5" name="Google Shape;515;p15"/>
          <p:cNvCxnSpPr/>
          <p:nvPr/>
        </p:nvCxnSpPr>
        <p:spPr>
          <a:xfrm rot="10800000">
            <a:off x="3341509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6" name="Google Shape;516;p15"/>
          <p:cNvCxnSpPr/>
          <p:nvPr/>
        </p:nvCxnSpPr>
        <p:spPr>
          <a:xfrm rot="10800000">
            <a:off x="4436532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7" name="Google Shape;517;p15"/>
          <p:cNvCxnSpPr/>
          <p:nvPr/>
        </p:nvCxnSpPr>
        <p:spPr>
          <a:xfrm rot="10800000">
            <a:off x="5520266" y="43180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8" name="Google Shape;518;p15"/>
          <p:cNvCxnSpPr/>
          <p:nvPr/>
        </p:nvCxnSpPr>
        <p:spPr>
          <a:xfrm rot="10800000">
            <a:off x="6660444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19" name="Google Shape;519;p15"/>
          <p:cNvCxnSpPr/>
          <p:nvPr/>
        </p:nvCxnSpPr>
        <p:spPr>
          <a:xfrm rot="10800000">
            <a:off x="7699023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6"/>
          <p:cNvSpPr txBox="1"/>
          <p:nvPr/>
        </p:nvSpPr>
        <p:spPr>
          <a:xfrm>
            <a:off x="3302295" y="120502"/>
            <a:ext cx="60579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CĂN HỘ 2 PHÒNG NGỦ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5" name="Google Shape;525;p16"/>
          <p:cNvGrpSpPr/>
          <p:nvPr/>
        </p:nvGrpSpPr>
        <p:grpSpPr>
          <a:xfrm>
            <a:off x="404925" y="304052"/>
            <a:ext cx="3831318" cy="4323700"/>
            <a:chOff x="1" y="498846"/>
            <a:chExt cx="3504848" cy="4111178"/>
          </a:xfrm>
        </p:grpSpPr>
        <p:pic>
          <p:nvPicPr>
            <p:cNvPr id="526" name="Google Shape;526;p16"/>
            <p:cNvPicPr preferRelativeResize="0"/>
            <p:nvPr/>
          </p:nvPicPr>
          <p:blipFill rotWithShape="1">
            <a:blip r:embed="rId3">
              <a:alphaModFix/>
            </a:blip>
            <a:srcRect b="30698" l="5454" r="52010" t="27131"/>
            <a:stretch/>
          </p:blipFill>
          <p:spPr>
            <a:xfrm>
              <a:off x="1" y="498846"/>
              <a:ext cx="3504848" cy="24570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7" name="Google Shape;527;p16"/>
            <p:cNvPicPr preferRelativeResize="0"/>
            <p:nvPr/>
          </p:nvPicPr>
          <p:blipFill rotWithShape="1">
            <a:blip r:embed="rId4">
              <a:alphaModFix/>
            </a:blip>
            <a:srcRect b="28991" l="48821" r="3115" t="31783"/>
            <a:stretch/>
          </p:blipFill>
          <p:spPr>
            <a:xfrm>
              <a:off x="267820" y="2896562"/>
              <a:ext cx="2969210" cy="17134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8" name="Google Shape;528;p16"/>
          <p:cNvGrpSpPr/>
          <p:nvPr/>
        </p:nvGrpSpPr>
        <p:grpSpPr>
          <a:xfrm>
            <a:off x="4536450" y="618430"/>
            <a:ext cx="3250965" cy="4009322"/>
            <a:chOff x="3383025" y="677108"/>
            <a:chExt cx="2866906" cy="3775851"/>
          </a:xfrm>
        </p:grpSpPr>
        <p:pic>
          <p:nvPicPr>
            <p:cNvPr id="529" name="Google Shape;529;p16"/>
            <p:cNvPicPr preferRelativeResize="0"/>
            <p:nvPr/>
          </p:nvPicPr>
          <p:blipFill rotWithShape="1">
            <a:blip r:embed="rId5">
              <a:alphaModFix/>
            </a:blip>
            <a:srcRect b="31628" l="9620" r="55189" t="30852"/>
            <a:stretch/>
          </p:blipFill>
          <p:spPr>
            <a:xfrm>
              <a:off x="3383025" y="677108"/>
              <a:ext cx="2866906" cy="21613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0" name="Google Shape;530;p16"/>
            <p:cNvPicPr preferRelativeResize="0"/>
            <p:nvPr/>
          </p:nvPicPr>
          <p:blipFill rotWithShape="1">
            <a:blip r:embed="rId6">
              <a:alphaModFix/>
            </a:blip>
            <a:srcRect b="31162" l="50621" r="3662" t="32713"/>
            <a:stretch/>
          </p:blipFill>
          <p:spPr>
            <a:xfrm>
              <a:off x="3383025" y="2858076"/>
              <a:ext cx="2854363" cy="15948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1" name="Google Shape;531;p16"/>
          <p:cNvGrpSpPr/>
          <p:nvPr/>
        </p:nvGrpSpPr>
        <p:grpSpPr>
          <a:xfrm>
            <a:off x="8617243" y="351334"/>
            <a:ext cx="3142365" cy="4095629"/>
            <a:chOff x="6331244" y="622438"/>
            <a:chExt cx="2887922" cy="3882059"/>
          </a:xfrm>
        </p:grpSpPr>
        <p:pic>
          <p:nvPicPr>
            <p:cNvPr id="532" name="Google Shape;532;p16"/>
            <p:cNvPicPr preferRelativeResize="0"/>
            <p:nvPr/>
          </p:nvPicPr>
          <p:blipFill rotWithShape="1">
            <a:blip r:embed="rId7">
              <a:alphaModFix/>
            </a:blip>
            <a:srcRect b="25736" l="9949" r="64288" t="25581"/>
            <a:stretch/>
          </p:blipFill>
          <p:spPr>
            <a:xfrm rot="5400000">
              <a:off x="6694533" y="259149"/>
              <a:ext cx="2161343" cy="28879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3" name="Google Shape;533;p16"/>
            <p:cNvPicPr preferRelativeResize="0"/>
            <p:nvPr/>
          </p:nvPicPr>
          <p:blipFill rotWithShape="1">
            <a:blip r:embed="rId8">
              <a:alphaModFix/>
            </a:blip>
            <a:srcRect b="29767" l="51297" r="3552" t="30543"/>
            <a:stretch/>
          </p:blipFill>
          <p:spPr>
            <a:xfrm>
              <a:off x="6394673" y="2788149"/>
              <a:ext cx="2761064" cy="17163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34" name="Google Shape;534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784397">
            <a:off x="-342220" y="4136067"/>
            <a:ext cx="4992056" cy="3120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2119831">
            <a:off x="3442102" y="4082209"/>
            <a:ext cx="5425440" cy="33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2044994">
            <a:off x="7023036" y="3863707"/>
            <a:ext cx="5863603" cy="3664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/>
        </p:nvSpPr>
        <p:spPr>
          <a:xfrm>
            <a:off x="3302295" y="120502"/>
            <a:ext cx="60579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CĂN HỘ 1 PHÒNG NGỦ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2" name="Google Shape;542;p17"/>
          <p:cNvGrpSpPr/>
          <p:nvPr/>
        </p:nvGrpSpPr>
        <p:grpSpPr>
          <a:xfrm>
            <a:off x="-729710" y="582167"/>
            <a:ext cx="7619624" cy="8546022"/>
            <a:chOff x="-729710" y="582167"/>
            <a:chExt cx="7619624" cy="8546022"/>
          </a:xfrm>
        </p:grpSpPr>
        <p:pic>
          <p:nvPicPr>
            <p:cNvPr id="543" name="Google Shape;543;p17"/>
            <p:cNvPicPr preferRelativeResize="0"/>
            <p:nvPr/>
          </p:nvPicPr>
          <p:blipFill rotWithShape="1">
            <a:blip r:embed="rId3">
              <a:alphaModFix/>
            </a:blip>
            <a:srcRect b="36744" l="8962" r="54970" t="35503"/>
            <a:stretch/>
          </p:blipFill>
          <p:spPr>
            <a:xfrm>
              <a:off x="744278" y="582167"/>
              <a:ext cx="4494781" cy="2445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p17"/>
            <p:cNvPicPr preferRelativeResize="0"/>
            <p:nvPr/>
          </p:nvPicPr>
          <p:blipFill rotWithShape="1">
            <a:blip r:embed="rId4">
              <a:alphaModFix/>
            </a:blip>
            <a:srcRect b="32089" l="49466" r="2655" t="34377"/>
            <a:stretch/>
          </p:blipFill>
          <p:spPr>
            <a:xfrm>
              <a:off x="1342225" y="2902688"/>
              <a:ext cx="3150029" cy="15600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5" name="Google Shape;545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1952475">
              <a:off x="-150753" y="3668739"/>
              <a:ext cx="6461711" cy="403857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46" name="Google Shape;546;p17"/>
          <p:cNvGrpSpPr/>
          <p:nvPr/>
        </p:nvGrpSpPr>
        <p:grpSpPr>
          <a:xfrm>
            <a:off x="5531500" y="547243"/>
            <a:ext cx="6283781" cy="7638120"/>
            <a:chOff x="5531500" y="547243"/>
            <a:chExt cx="6283781" cy="7638120"/>
          </a:xfrm>
        </p:grpSpPr>
        <p:pic>
          <p:nvPicPr>
            <p:cNvPr id="547" name="Google Shape;547;p17"/>
            <p:cNvPicPr preferRelativeResize="0"/>
            <p:nvPr/>
          </p:nvPicPr>
          <p:blipFill rotWithShape="1">
            <a:blip r:embed="rId6">
              <a:alphaModFix/>
            </a:blip>
            <a:srcRect b="29984" l="9982" r="71613" t="31050"/>
            <a:stretch/>
          </p:blipFill>
          <p:spPr>
            <a:xfrm rot="-5400000">
              <a:off x="7635689" y="-38175"/>
              <a:ext cx="2355445" cy="35262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8" name="Google Shape;548;p17"/>
            <p:cNvPicPr preferRelativeResize="0"/>
            <p:nvPr/>
          </p:nvPicPr>
          <p:blipFill rotWithShape="1">
            <a:blip r:embed="rId7">
              <a:alphaModFix/>
            </a:blip>
            <a:srcRect b="32403" l="50183" r="3802" t="35039"/>
            <a:stretch/>
          </p:blipFill>
          <p:spPr>
            <a:xfrm>
              <a:off x="7181867" y="2828260"/>
              <a:ext cx="3102733" cy="15523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9" name="Google Shape;549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 rot="1315719">
              <a:off x="5967330" y="3914570"/>
              <a:ext cx="5412121" cy="33825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8"/>
          <p:cNvSpPr txBox="1"/>
          <p:nvPr/>
        </p:nvSpPr>
        <p:spPr>
          <a:xfrm>
            <a:off x="3121541" y="152400"/>
            <a:ext cx="60579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CĂN HỘ 3 PHÒNG NGỦ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5" name="Google Shape;555;p18"/>
          <p:cNvPicPr preferRelativeResize="0"/>
          <p:nvPr/>
        </p:nvPicPr>
        <p:blipFill rotWithShape="1">
          <a:blip r:embed="rId3">
            <a:alphaModFix/>
          </a:blip>
          <a:srcRect b="24496" l="9729" r="58697" t="25892"/>
          <a:stretch/>
        </p:blipFill>
        <p:spPr>
          <a:xfrm rot="-5400000">
            <a:off x="1590451" y="443944"/>
            <a:ext cx="3062178" cy="340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18"/>
          <p:cNvPicPr preferRelativeResize="0"/>
          <p:nvPr/>
        </p:nvPicPr>
        <p:blipFill rotWithShape="1">
          <a:blip r:embed="rId3">
            <a:alphaModFix/>
          </a:blip>
          <a:srcRect b="31782" l="50621" r="3662" t="32248"/>
          <a:stretch/>
        </p:blipFill>
        <p:spPr>
          <a:xfrm>
            <a:off x="904651" y="3689497"/>
            <a:ext cx="4433778" cy="246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2577" y="215309"/>
            <a:ext cx="8489035" cy="5305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19"/>
          <p:cNvPicPr preferRelativeResize="0"/>
          <p:nvPr/>
        </p:nvPicPr>
        <p:blipFill rotWithShape="1">
          <a:blip r:embed="rId3">
            <a:alphaModFix/>
          </a:blip>
          <a:srcRect b="0" l="0" r="0" t="15328"/>
          <a:stretch/>
        </p:blipFill>
        <p:spPr>
          <a:xfrm>
            <a:off x="1247873" y="1051186"/>
            <a:ext cx="9696253" cy="5806814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9"/>
          <p:cNvSpPr/>
          <p:nvPr/>
        </p:nvSpPr>
        <p:spPr>
          <a:xfrm>
            <a:off x="-1" y="0"/>
            <a:ext cx="5636303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MẶT BẰNG ĐIỂN HÌNH PENTHOUSE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0"/>
          <p:cNvSpPr/>
          <p:nvPr/>
        </p:nvSpPr>
        <p:spPr>
          <a:xfrm>
            <a:off x="-1115561" y="-611587"/>
            <a:ext cx="14396585" cy="82143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0"/>
          <p:cNvSpPr/>
          <p:nvPr/>
        </p:nvSpPr>
        <p:spPr>
          <a:xfrm>
            <a:off x="-1115561" y="-771112"/>
            <a:ext cx="14569878" cy="84334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0"/>
          <p:cNvSpPr/>
          <p:nvPr/>
        </p:nvSpPr>
        <p:spPr>
          <a:xfrm>
            <a:off x="-1115561" y="-619085"/>
            <a:ext cx="14396585" cy="82143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20"/>
          <p:cNvSpPr/>
          <p:nvPr/>
        </p:nvSpPr>
        <p:spPr>
          <a:xfrm>
            <a:off x="1405717" y="387551"/>
            <a:ext cx="10518131" cy="5732390"/>
          </a:xfrm>
          <a:custGeom>
            <a:rect b="b" l="l" r="r" t="t"/>
            <a:pathLst>
              <a:path extrusionOk="0" h="804" w="1473">
                <a:moveTo>
                  <a:pt x="1267" y="131"/>
                </a:moveTo>
                <a:cubicBezTo>
                  <a:pt x="1265" y="131"/>
                  <a:pt x="1263" y="133"/>
                  <a:pt x="1263" y="134"/>
                </a:cubicBezTo>
                <a:cubicBezTo>
                  <a:pt x="1264" y="136"/>
                  <a:pt x="1270" y="140"/>
                  <a:pt x="1273" y="141"/>
                </a:cubicBezTo>
                <a:cubicBezTo>
                  <a:pt x="1274" y="142"/>
                  <a:pt x="1275" y="142"/>
                  <a:pt x="1276" y="142"/>
                </a:cubicBezTo>
                <a:cubicBezTo>
                  <a:pt x="1278" y="142"/>
                  <a:pt x="1279" y="142"/>
                  <a:pt x="1282" y="141"/>
                </a:cubicBezTo>
                <a:cubicBezTo>
                  <a:pt x="1287" y="141"/>
                  <a:pt x="1288" y="138"/>
                  <a:pt x="1288" y="137"/>
                </a:cubicBezTo>
                <a:cubicBezTo>
                  <a:pt x="1289" y="136"/>
                  <a:pt x="1286" y="136"/>
                  <a:pt x="1283" y="136"/>
                </a:cubicBezTo>
                <a:cubicBezTo>
                  <a:pt x="1282" y="135"/>
                  <a:pt x="1281" y="135"/>
                  <a:pt x="1280" y="135"/>
                </a:cubicBezTo>
                <a:cubicBezTo>
                  <a:pt x="1279" y="135"/>
                  <a:pt x="1279" y="136"/>
                  <a:pt x="1278" y="136"/>
                </a:cubicBezTo>
                <a:cubicBezTo>
                  <a:pt x="1277" y="136"/>
                  <a:pt x="1276" y="136"/>
                  <a:pt x="1276" y="136"/>
                </a:cubicBezTo>
                <a:cubicBezTo>
                  <a:pt x="1276" y="136"/>
                  <a:pt x="1275" y="136"/>
                  <a:pt x="1275" y="136"/>
                </a:cubicBezTo>
                <a:cubicBezTo>
                  <a:pt x="1274" y="135"/>
                  <a:pt x="1277" y="134"/>
                  <a:pt x="1274" y="133"/>
                </a:cubicBezTo>
                <a:cubicBezTo>
                  <a:pt x="1273" y="133"/>
                  <a:pt x="1272" y="133"/>
                  <a:pt x="1272" y="133"/>
                </a:cubicBezTo>
                <a:cubicBezTo>
                  <a:pt x="1271" y="133"/>
                  <a:pt x="1271" y="133"/>
                  <a:pt x="1270" y="133"/>
                </a:cubicBezTo>
                <a:cubicBezTo>
                  <a:pt x="1270" y="133"/>
                  <a:pt x="1270" y="133"/>
                  <a:pt x="1270" y="133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9" y="133"/>
                  <a:pt x="1268" y="131"/>
                  <a:pt x="1267" y="131"/>
                </a:cubicBezTo>
                <a:cubicBezTo>
                  <a:pt x="1267" y="131"/>
                  <a:pt x="1267" y="131"/>
                  <a:pt x="1267" y="131"/>
                </a:cubicBezTo>
                <a:moveTo>
                  <a:pt x="909" y="130"/>
                </a:moveTo>
                <a:cubicBezTo>
                  <a:pt x="908" y="130"/>
                  <a:pt x="908" y="131"/>
                  <a:pt x="908" y="131"/>
                </a:cubicBezTo>
                <a:cubicBezTo>
                  <a:pt x="907" y="133"/>
                  <a:pt x="911" y="136"/>
                  <a:pt x="914" y="137"/>
                </a:cubicBezTo>
                <a:cubicBezTo>
                  <a:pt x="914" y="137"/>
                  <a:pt x="915" y="137"/>
                  <a:pt x="915" y="137"/>
                </a:cubicBezTo>
                <a:cubicBezTo>
                  <a:pt x="917" y="137"/>
                  <a:pt x="915" y="133"/>
                  <a:pt x="912" y="132"/>
                </a:cubicBezTo>
                <a:cubicBezTo>
                  <a:pt x="911" y="131"/>
                  <a:pt x="909" y="130"/>
                  <a:pt x="909" y="130"/>
                </a:cubicBezTo>
                <a:moveTo>
                  <a:pt x="88" y="125"/>
                </a:moveTo>
                <a:cubicBezTo>
                  <a:pt x="88" y="125"/>
                  <a:pt x="87" y="125"/>
                  <a:pt x="86" y="126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85" y="126"/>
                  <a:pt x="84" y="128"/>
                  <a:pt x="84" y="129"/>
                </a:cubicBezTo>
                <a:cubicBezTo>
                  <a:pt x="84" y="129"/>
                  <a:pt x="84" y="130"/>
                  <a:pt x="85" y="130"/>
                </a:cubicBezTo>
                <a:cubicBezTo>
                  <a:pt x="85" y="130"/>
                  <a:pt x="87" y="129"/>
                  <a:pt x="89" y="128"/>
                </a:cubicBezTo>
                <a:cubicBezTo>
                  <a:pt x="91" y="128"/>
                  <a:pt x="91" y="125"/>
                  <a:pt x="88" y="125"/>
                </a:cubicBezTo>
                <a:moveTo>
                  <a:pt x="24" y="122"/>
                </a:moveTo>
                <a:cubicBezTo>
                  <a:pt x="23" y="122"/>
                  <a:pt x="17" y="126"/>
                  <a:pt x="16" y="128"/>
                </a:cubicBezTo>
                <a:cubicBezTo>
                  <a:pt x="15" y="129"/>
                  <a:pt x="16" y="129"/>
                  <a:pt x="17" y="129"/>
                </a:cubicBezTo>
                <a:cubicBezTo>
                  <a:pt x="18" y="129"/>
                  <a:pt x="18" y="129"/>
                  <a:pt x="19" y="129"/>
                </a:cubicBezTo>
                <a:cubicBezTo>
                  <a:pt x="21" y="129"/>
                  <a:pt x="22" y="125"/>
                  <a:pt x="24" y="122"/>
                </a:cubicBezTo>
                <a:cubicBezTo>
                  <a:pt x="24" y="122"/>
                  <a:pt x="24" y="122"/>
                  <a:pt x="24" y="122"/>
                </a:cubicBezTo>
                <a:moveTo>
                  <a:pt x="1228" y="120"/>
                </a:moveTo>
                <a:cubicBezTo>
                  <a:pt x="1226" y="120"/>
                  <a:pt x="1224" y="122"/>
                  <a:pt x="1221" y="125"/>
                </a:cubicBezTo>
                <a:cubicBezTo>
                  <a:pt x="1218" y="128"/>
                  <a:pt x="1220" y="129"/>
                  <a:pt x="1224" y="134"/>
                </a:cubicBezTo>
                <a:cubicBezTo>
                  <a:pt x="1226" y="137"/>
                  <a:pt x="1228" y="138"/>
                  <a:pt x="1229" y="138"/>
                </a:cubicBezTo>
                <a:cubicBezTo>
                  <a:pt x="1230" y="138"/>
                  <a:pt x="1231" y="137"/>
                  <a:pt x="1233" y="137"/>
                </a:cubicBezTo>
                <a:cubicBezTo>
                  <a:pt x="1235" y="135"/>
                  <a:pt x="1235" y="134"/>
                  <a:pt x="1236" y="134"/>
                </a:cubicBezTo>
                <a:cubicBezTo>
                  <a:pt x="1236" y="134"/>
                  <a:pt x="1236" y="134"/>
                  <a:pt x="1237" y="135"/>
                </a:cubicBezTo>
                <a:cubicBezTo>
                  <a:pt x="1237" y="135"/>
                  <a:pt x="1238" y="135"/>
                  <a:pt x="1239" y="135"/>
                </a:cubicBezTo>
                <a:cubicBezTo>
                  <a:pt x="1242" y="135"/>
                  <a:pt x="1247" y="134"/>
                  <a:pt x="1247" y="134"/>
                </a:cubicBezTo>
                <a:cubicBezTo>
                  <a:pt x="1248" y="134"/>
                  <a:pt x="1247" y="137"/>
                  <a:pt x="1249" y="137"/>
                </a:cubicBezTo>
                <a:cubicBezTo>
                  <a:pt x="1250" y="137"/>
                  <a:pt x="1250" y="137"/>
                  <a:pt x="1250" y="137"/>
                </a:cubicBezTo>
                <a:cubicBezTo>
                  <a:pt x="1254" y="136"/>
                  <a:pt x="1257" y="135"/>
                  <a:pt x="1258" y="134"/>
                </a:cubicBezTo>
                <a:cubicBezTo>
                  <a:pt x="1260" y="132"/>
                  <a:pt x="1261" y="130"/>
                  <a:pt x="1261" y="130"/>
                </a:cubicBezTo>
                <a:cubicBezTo>
                  <a:pt x="1261" y="130"/>
                  <a:pt x="1258" y="128"/>
                  <a:pt x="1252" y="125"/>
                </a:cubicBezTo>
                <a:cubicBezTo>
                  <a:pt x="1247" y="122"/>
                  <a:pt x="1245" y="121"/>
                  <a:pt x="1243" y="121"/>
                </a:cubicBezTo>
                <a:cubicBezTo>
                  <a:pt x="1243" y="121"/>
                  <a:pt x="1243" y="121"/>
                  <a:pt x="1243" y="121"/>
                </a:cubicBezTo>
                <a:cubicBezTo>
                  <a:pt x="1242" y="121"/>
                  <a:pt x="1242" y="123"/>
                  <a:pt x="1241" y="124"/>
                </a:cubicBezTo>
                <a:cubicBezTo>
                  <a:pt x="1241" y="125"/>
                  <a:pt x="1241" y="125"/>
                  <a:pt x="1240" y="125"/>
                </a:cubicBezTo>
                <a:cubicBezTo>
                  <a:pt x="1239" y="125"/>
                  <a:pt x="1239" y="125"/>
                  <a:pt x="1237" y="124"/>
                </a:cubicBezTo>
                <a:cubicBezTo>
                  <a:pt x="1234" y="123"/>
                  <a:pt x="1232" y="121"/>
                  <a:pt x="1229" y="120"/>
                </a:cubicBezTo>
                <a:cubicBezTo>
                  <a:pt x="1229" y="120"/>
                  <a:pt x="1228" y="120"/>
                  <a:pt x="1228" y="120"/>
                </a:cubicBezTo>
                <a:moveTo>
                  <a:pt x="132" y="119"/>
                </a:moveTo>
                <a:cubicBezTo>
                  <a:pt x="131" y="119"/>
                  <a:pt x="130" y="119"/>
                  <a:pt x="129" y="120"/>
                </a:cubicBezTo>
                <a:cubicBezTo>
                  <a:pt x="127" y="121"/>
                  <a:pt x="125" y="123"/>
                  <a:pt x="123" y="125"/>
                </a:cubicBezTo>
                <a:cubicBezTo>
                  <a:pt x="122" y="126"/>
                  <a:pt x="123" y="127"/>
                  <a:pt x="127" y="129"/>
                </a:cubicBezTo>
                <a:cubicBezTo>
                  <a:pt x="129" y="130"/>
                  <a:pt x="131" y="130"/>
                  <a:pt x="133" y="130"/>
                </a:cubicBezTo>
                <a:cubicBezTo>
                  <a:pt x="134" y="130"/>
                  <a:pt x="135" y="130"/>
                  <a:pt x="136" y="129"/>
                </a:cubicBezTo>
                <a:cubicBezTo>
                  <a:pt x="138" y="127"/>
                  <a:pt x="136" y="119"/>
                  <a:pt x="132" y="119"/>
                </a:cubicBezTo>
                <a:moveTo>
                  <a:pt x="88" y="109"/>
                </a:moveTo>
                <a:cubicBezTo>
                  <a:pt x="86" y="109"/>
                  <a:pt x="85" y="110"/>
                  <a:pt x="85" y="111"/>
                </a:cubicBezTo>
                <a:cubicBezTo>
                  <a:pt x="84" y="111"/>
                  <a:pt x="85" y="112"/>
                  <a:pt x="86" y="114"/>
                </a:cubicBezTo>
                <a:cubicBezTo>
                  <a:pt x="86" y="116"/>
                  <a:pt x="86" y="116"/>
                  <a:pt x="89" y="117"/>
                </a:cubicBezTo>
                <a:cubicBezTo>
                  <a:pt x="90" y="117"/>
                  <a:pt x="90" y="117"/>
                  <a:pt x="91" y="117"/>
                </a:cubicBezTo>
                <a:cubicBezTo>
                  <a:pt x="93" y="117"/>
                  <a:pt x="94" y="116"/>
                  <a:pt x="94" y="114"/>
                </a:cubicBezTo>
                <a:cubicBezTo>
                  <a:pt x="94" y="112"/>
                  <a:pt x="91" y="110"/>
                  <a:pt x="89" y="110"/>
                </a:cubicBezTo>
                <a:cubicBezTo>
                  <a:pt x="89" y="109"/>
                  <a:pt x="88" y="109"/>
                  <a:pt x="88" y="109"/>
                </a:cubicBezTo>
                <a:moveTo>
                  <a:pt x="64" y="109"/>
                </a:moveTo>
                <a:cubicBezTo>
                  <a:pt x="62" y="109"/>
                  <a:pt x="61" y="111"/>
                  <a:pt x="59" y="114"/>
                </a:cubicBezTo>
                <a:cubicBezTo>
                  <a:pt x="56" y="117"/>
                  <a:pt x="59" y="118"/>
                  <a:pt x="62" y="120"/>
                </a:cubicBezTo>
                <a:cubicBezTo>
                  <a:pt x="64" y="121"/>
                  <a:pt x="66" y="124"/>
                  <a:pt x="65" y="125"/>
                </a:cubicBezTo>
                <a:cubicBezTo>
                  <a:pt x="65" y="126"/>
                  <a:pt x="64" y="126"/>
                  <a:pt x="64" y="126"/>
                </a:cubicBezTo>
                <a:cubicBezTo>
                  <a:pt x="63" y="126"/>
                  <a:pt x="63" y="126"/>
                  <a:pt x="62" y="126"/>
                </a:cubicBezTo>
                <a:cubicBezTo>
                  <a:pt x="62" y="126"/>
                  <a:pt x="61" y="126"/>
                  <a:pt x="60" y="126"/>
                </a:cubicBezTo>
                <a:cubicBezTo>
                  <a:pt x="59" y="126"/>
                  <a:pt x="58" y="126"/>
                  <a:pt x="57" y="126"/>
                </a:cubicBezTo>
                <a:cubicBezTo>
                  <a:pt x="56" y="126"/>
                  <a:pt x="56" y="126"/>
                  <a:pt x="55" y="126"/>
                </a:cubicBezTo>
                <a:cubicBezTo>
                  <a:pt x="52" y="126"/>
                  <a:pt x="52" y="124"/>
                  <a:pt x="50" y="123"/>
                </a:cubicBezTo>
                <a:cubicBezTo>
                  <a:pt x="49" y="123"/>
                  <a:pt x="53" y="121"/>
                  <a:pt x="47" y="119"/>
                </a:cubicBezTo>
                <a:cubicBezTo>
                  <a:pt x="44" y="117"/>
                  <a:pt x="43" y="117"/>
                  <a:pt x="42" y="117"/>
                </a:cubicBezTo>
                <a:cubicBezTo>
                  <a:pt x="41" y="117"/>
                  <a:pt x="41" y="117"/>
                  <a:pt x="40" y="117"/>
                </a:cubicBezTo>
                <a:cubicBezTo>
                  <a:pt x="38" y="117"/>
                  <a:pt x="37" y="118"/>
                  <a:pt x="32" y="120"/>
                </a:cubicBezTo>
                <a:cubicBezTo>
                  <a:pt x="28" y="121"/>
                  <a:pt x="26" y="126"/>
                  <a:pt x="25" y="129"/>
                </a:cubicBezTo>
                <a:cubicBezTo>
                  <a:pt x="24" y="132"/>
                  <a:pt x="26" y="132"/>
                  <a:pt x="30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6" y="134"/>
                  <a:pt x="39" y="132"/>
                  <a:pt x="40" y="129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42" y="128"/>
                  <a:pt x="43" y="130"/>
                  <a:pt x="42" y="132"/>
                </a:cubicBezTo>
                <a:cubicBezTo>
                  <a:pt x="42" y="132"/>
                  <a:pt x="42" y="133"/>
                  <a:pt x="43" y="133"/>
                </a:cubicBezTo>
                <a:cubicBezTo>
                  <a:pt x="44" y="133"/>
                  <a:pt x="46" y="132"/>
                  <a:pt x="47" y="131"/>
                </a:cubicBezTo>
                <a:cubicBezTo>
                  <a:pt x="48" y="130"/>
                  <a:pt x="53" y="130"/>
                  <a:pt x="54" y="130"/>
                </a:cubicBezTo>
                <a:cubicBezTo>
                  <a:pt x="54" y="130"/>
                  <a:pt x="50" y="133"/>
                  <a:pt x="45" y="135"/>
                </a:cubicBezTo>
                <a:cubicBezTo>
                  <a:pt x="41" y="136"/>
                  <a:pt x="38" y="137"/>
                  <a:pt x="36" y="137"/>
                </a:cubicBezTo>
                <a:cubicBezTo>
                  <a:pt x="35" y="137"/>
                  <a:pt x="38" y="139"/>
                  <a:pt x="43" y="140"/>
                </a:cubicBezTo>
                <a:cubicBezTo>
                  <a:pt x="43" y="140"/>
                  <a:pt x="44" y="140"/>
                  <a:pt x="44" y="140"/>
                </a:cubicBezTo>
                <a:cubicBezTo>
                  <a:pt x="48" y="140"/>
                  <a:pt x="51" y="137"/>
                  <a:pt x="58" y="134"/>
                </a:cubicBezTo>
                <a:cubicBezTo>
                  <a:pt x="63" y="132"/>
                  <a:pt x="64" y="131"/>
                  <a:pt x="66" y="131"/>
                </a:cubicBezTo>
                <a:cubicBezTo>
                  <a:pt x="66" y="131"/>
                  <a:pt x="66" y="131"/>
                  <a:pt x="67" y="132"/>
                </a:cubicBezTo>
                <a:cubicBezTo>
                  <a:pt x="67" y="132"/>
                  <a:pt x="68" y="132"/>
                  <a:pt x="68" y="132"/>
                </a:cubicBezTo>
                <a:cubicBezTo>
                  <a:pt x="70" y="132"/>
                  <a:pt x="72" y="130"/>
                  <a:pt x="75" y="130"/>
                </a:cubicBezTo>
                <a:cubicBezTo>
                  <a:pt x="78" y="129"/>
                  <a:pt x="79" y="130"/>
                  <a:pt x="80" y="126"/>
                </a:cubicBezTo>
                <a:cubicBezTo>
                  <a:pt x="81" y="122"/>
                  <a:pt x="84" y="117"/>
                  <a:pt x="80" y="117"/>
                </a:cubicBezTo>
                <a:cubicBezTo>
                  <a:pt x="79" y="117"/>
                  <a:pt x="78" y="117"/>
                  <a:pt x="78" y="117"/>
                </a:cubicBezTo>
                <a:cubicBezTo>
                  <a:pt x="75" y="117"/>
                  <a:pt x="75" y="118"/>
                  <a:pt x="75" y="122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1" y="119"/>
                  <a:pt x="69" y="117"/>
                </a:cubicBezTo>
                <a:cubicBezTo>
                  <a:pt x="68" y="115"/>
                  <a:pt x="67" y="112"/>
                  <a:pt x="65" y="110"/>
                </a:cubicBezTo>
                <a:cubicBezTo>
                  <a:pt x="64" y="110"/>
                  <a:pt x="64" y="109"/>
                  <a:pt x="64" y="109"/>
                </a:cubicBezTo>
                <a:moveTo>
                  <a:pt x="42" y="109"/>
                </a:moveTo>
                <a:cubicBezTo>
                  <a:pt x="41" y="109"/>
                  <a:pt x="39" y="110"/>
                  <a:pt x="38" y="110"/>
                </a:cubicBezTo>
                <a:cubicBezTo>
                  <a:pt x="36" y="111"/>
                  <a:pt x="36" y="112"/>
                  <a:pt x="39" y="112"/>
                </a:cubicBezTo>
                <a:cubicBezTo>
                  <a:pt x="39" y="112"/>
                  <a:pt x="40" y="112"/>
                  <a:pt x="40" y="112"/>
                </a:cubicBezTo>
                <a:cubicBezTo>
                  <a:pt x="43" y="112"/>
                  <a:pt x="44" y="111"/>
                  <a:pt x="43" y="110"/>
                </a:cubicBezTo>
                <a:cubicBezTo>
                  <a:pt x="43" y="109"/>
                  <a:pt x="43" y="109"/>
                  <a:pt x="42" y="109"/>
                </a:cubicBezTo>
                <a:moveTo>
                  <a:pt x="114" y="107"/>
                </a:moveTo>
                <a:cubicBezTo>
                  <a:pt x="114" y="107"/>
                  <a:pt x="114" y="107"/>
                  <a:pt x="113" y="107"/>
                </a:cubicBezTo>
                <a:cubicBezTo>
                  <a:pt x="110" y="107"/>
                  <a:pt x="108" y="109"/>
                  <a:pt x="105" y="109"/>
                </a:cubicBezTo>
                <a:cubicBezTo>
                  <a:pt x="102" y="109"/>
                  <a:pt x="101" y="109"/>
                  <a:pt x="103" y="110"/>
                </a:cubicBezTo>
                <a:cubicBezTo>
                  <a:pt x="105" y="111"/>
                  <a:pt x="106" y="112"/>
                  <a:pt x="106" y="114"/>
                </a:cubicBezTo>
                <a:cubicBezTo>
                  <a:pt x="107" y="115"/>
                  <a:pt x="107" y="117"/>
                  <a:pt x="107" y="117"/>
                </a:cubicBezTo>
                <a:cubicBezTo>
                  <a:pt x="103" y="114"/>
                  <a:pt x="103" y="114"/>
                  <a:pt x="103" y="114"/>
                </a:cubicBezTo>
                <a:cubicBezTo>
                  <a:pt x="101" y="112"/>
                  <a:pt x="100" y="111"/>
                  <a:pt x="99" y="111"/>
                </a:cubicBezTo>
                <a:cubicBezTo>
                  <a:pt x="98" y="111"/>
                  <a:pt x="98" y="111"/>
                  <a:pt x="97" y="112"/>
                </a:cubicBezTo>
                <a:cubicBezTo>
                  <a:pt x="95" y="113"/>
                  <a:pt x="97" y="114"/>
                  <a:pt x="97" y="114"/>
                </a:cubicBezTo>
                <a:cubicBezTo>
                  <a:pt x="97" y="115"/>
                  <a:pt x="100" y="114"/>
                  <a:pt x="100" y="116"/>
                </a:cubicBezTo>
                <a:cubicBezTo>
                  <a:pt x="100" y="117"/>
                  <a:pt x="101" y="118"/>
                  <a:pt x="97" y="118"/>
                </a:cubicBezTo>
                <a:cubicBezTo>
                  <a:pt x="94" y="118"/>
                  <a:pt x="93" y="118"/>
                  <a:pt x="92" y="119"/>
                </a:cubicBezTo>
                <a:cubicBezTo>
                  <a:pt x="91" y="120"/>
                  <a:pt x="94" y="119"/>
                  <a:pt x="96" y="120"/>
                </a:cubicBezTo>
                <a:cubicBezTo>
                  <a:pt x="96" y="121"/>
                  <a:pt x="97" y="121"/>
                  <a:pt x="99" y="121"/>
                </a:cubicBezTo>
                <a:cubicBezTo>
                  <a:pt x="100" y="121"/>
                  <a:pt x="101" y="121"/>
                  <a:pt x="102" y="121"/>
                </a:cubicBezTo>
                <a:cubicBezTo>
                  <a:pt x="105" y="121"/>
                  <a:pt x="109" y="120"/>
                  <a:pt x="109" y="120"/>
                </a:cubicBezTo>
                <a:cubicBezTo>
                  <a:pt x="109" y="120"/>
                  <a:pt x="107" y="122"/>
                  <a:pt x="106" y="124"/>
                </a:cubicBezTo>
                <a:cubicBezTo>
                  <a:pt x="105" y="125"/>
                  <a:pt x="104" y="127"/>
                  <a:pt x="106" y="128"/>
                </a:cubicBezTo>
                <a:cubicBezTo>
                  <a:pt x="106" y="129"/>
                  <a:pt x="106" y="129"/>
                  <a:pt x="107" y="129"/>
                </a:cubicBezTo>
                <a:cubicBezTo>
                  <a:pt x="108" y="129"/>
                  <a:pt x="109" y="127"/>
                  <a:pt x="112" y="127"/>
                </a:cubicBezTo>
                <a:cubicBezTo>
                  <a:pt x="117" y="127"/>
                  <a:pt x="118" y="125"/>
                  <a:pt x="118" y="125"/>
                </a:cubicBezTo>
                <a:cubicBezTo>
                  <a:pt x="118" y="125"/>
                  <a:pt x="117" y="124"/>
                  <a:pt x="117" y="122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7" y="119"/>
                  <a:pt x="119" y="120"/>
                  <a:pt x="119" y="121"/>
                </a:cubicBezTo>
                <a:cubicBezTo>
                  <a:pt x="119" y="121"/>
                  <a:pt x="119" y="119"/>
                  <a:pt x="118" y="117"/>
                </a:cubicBezTo>
                <a:cubicBezTo>
                  <a:pt x="118" y="115"/>
                  <a:pt x="118" y="114"/>
                  <a:pt x="117" y="111"/>
                </a:cubicBezTo>
                <a:cubicBezTo>
                  <a:pt x="117" y="108"/>
                  <a:pt x="117" y="107"/>
                  <a:pt x="114" y="107"/>
                </a:cubicBezTo>
                <a:moveTo>
                  <a:pt x="29" y="103"/>
                </a:moveTo>
                <a:cubicBezTo>
                  <a:pt x="26" y="103"/>
                  <a:pt x="25" y="104"/>
                  <a:pt x="24" y="105"/>
                </a:cubicBezTo>
                <a:cubicBezTo>
                  <a:pt x="23" y="106"/>
                  <a:pt x="22" y="104"/>
                  <a:pt x="13" y="111"/>
                </a:cubicBezTo>
                <a:cubicBezTo>
                  <a:pt x="8" y="115"/>
                  <a:pt x="7" y="118"/>
                  <a:pt x="4" y="120"/>
                </a:cubicBezTo>
                <a:cubicBezTo>
                  <a:pt x="0" y="123"/>
                  <a:pt x="1" y="125"/>
                  <a:pt x="2" y="126"/>
                </a:cubicBezTo>
                <a:cubicBezTo>
                  <a:pt x="2" y="126"/>
                  <a:pt x="3" y="126"/>
                  <a:pt x="4" y="126"/>
                </a:cubicBezTo>
                <a:cubicBezTo>
                  <a:pt x="5" y="126"/>
                  <a:pt x="7" y="125"/>
                  <a:pt x="8" y="125"/>
                </a:cubicBezTo>
                <a:cubicBezTo>
                  <a:pt x="10" y="124"/>
                  <a:pt x="11" y="123"/>
                  <a:pt x="12" y="123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4" y="123"/>
                  <a:pt x="18" y="119"/>
                  <a:pt x="19" y="117"/>
                </a:cubicBezTo>
                <a:cubicBezTo>
                  <a:pt x="21" y="115"/>
                  <a:pt x="23" y="113"/>
                  <a:pt x="24" y="113"/>
                </a:cubicBezTo>
                <a:cubicBezTo>
                  <a:pt x="24" y="113"/>
                  <a:pt x="24" y="113"/>
                  <a:pt x="24" y="113"/>
                </a:cubicBezTo>
                <a:cubicBezTo>
                  <a:pt x="24" y="113"/>
                  <a:pt x="22" y="115"/>
                  <a:pt x="23" y="117"/>
                </a:cubicBezTo>
                <a:cubicBezTo>
                  <a:pt x="23" y="118"/>
                  <a:pt x="24" y="118"/>
                  <a:pt x="25" y="118"/>
                </a:cubicBezTo>
                <a:cubicBezTo>
                  <a:pt x="27" y="118"/>
                  <a:pt x="28" y="118"/>
                  <a:pt x="30" y="116"/>
                </a:cubicBezTo>
                <a:cubicBezTo>
                  <a:pt x="33" y="113"/>
                  <a:pt x="30" y="110"/>
                  <a:pt x="33" y="108"/>
                </a:cubicBezTo>
                <a:cubicBezTo>
                  <a:pt x="35" y="105"/>
                  <a:pt x="37" y="106"/>
                  <a:pt x="32" y="104"/>
                </a:cubicBezTo>
                <a:cubicBezTo>
                  <a:pt x="31" y="103"/>
                  <a:pt x="30" y="103"/>
                  <a:pt x="29" y="103"/>
                </a:cubicBezTo>
                <a:moveTo>
                  <a:pt x="123" y="102"/>
                </a:moveTo>
                <a:cubicBezTo>
                  <a:pt x="121" y="102"/>
                  <a:pt x="122" y="103"/>
                  <a:pt x="124" y="107"/>
                </a:cubicBezTo>
                <a:cubicBezTo>
                  <a:pt x="126" y="109"/>
                  <a:pt x="126" y="110"/>
                  <a:pt x="128" y="110"/>
                </a:cubicBezTo>
                <a:cubicBezTo>
                  <a:pt x="129" y="110"/>
                  <a:pt x="130" y="110"/>
                  <a:pt x="131" y="110"/>
                </a:cubicBezTo>
                <a:cubicBezTo>
                  <a:pt x="132" y="110"/>
                  <a:pt x="134" y="109"/>
                  <a:pt x="135" y="109"/>
                </a:cubicBezTo>
                <a:cubicBezTo>
                  <a:pt x="137" y="109"/>
                  <a:pt x="139" y="110"/>
                  <a:pt x="141" y="113"/>
                </a:cubicBezTo>
                <a:cubicBezTo>
                  <a:pt x="144" y="117"/>
                  <a:pt x="146" y="118"/>
                  <a:pt x="143" y="120"/>
                </a:cubicBezTo>
                <a:cubicBezTo>
                  <a:pt x="141" y="121"/>
                  <a:pt x="142" y="124"/>
                  <a:pt x="143" y="127"/>
                </a:cubicBezTo>
                <a:cubicBezTo>
                  <a:pt x="145" y="130"/>
                  <a:pt x="148" y="130"/>
                  <a:pt x="152" y="130"/>
                </a:cubicBezTo>
                <a:cubicBezTo>
                  <a:pt x="152" y="130"/>
                  <a:pt x="152" y="130"/>
                  <a:pt x="153" y="130"/>
                </a:cubicBezTo>
                <a:cubicBezTo>
                  <a:pt x="157" y="130"/>
                  <a:pt x="186" y="130"/>
                  <a:pt x="191" y="129"/>
                </a:cubicBezTo>
                <a:cubicBezTo>
                  <a:pt x="195" y="128"/>
                  <a:pt x="199" y="124"/>
                  <a:pt x="202" y="123"/>
                </a:cubicBezTo>
                <a:cubicBezTo>
                  <a:pt x="204" y="121"/>
                  <a:pt x="205" y="118"/>
                  <a:pt x="202" y="116"/>
                </a:cubicBezTo>
                <a:cubicBezTo>
                  <a:pt x="199" y="114"/>
                  <a:pt x="194" y="113"/>
                  <a:pt x="190" y="113"/>
                </a:cubicBezTo>
                <a:cubicBezTo>
                  <a:pt x="187" y="113"/>
                  <a:pt x="184" y="115"/>
                  <a:pt x="178" y="115"/>
                </a:cubicBezTo>
                <a:cubicBezTo>
                  <a:pt x="172" y="116"/>
                  <a:pt x="174" y="118"/>
                  <a:pt x="169" y="118"/>
                </a:cubicBezTo>
                <a:cubicBezTo>
                  <a:pt x="165" y="119"/>
                  <a:pt x="165" y="119"/>
                  <a:pt x="164" y="119"/>
                </a:cubicBezTo>
                <a:cubicBezTo>
                  <a:pt x="163" y="119"/>
                  <a:pt x="162" y="119"/>
                  <a:pt x="160" y="118"/>
                </a:cubicBezTo>
                <a:cubicBezTo>
                  <a:pt x="154" y="116"/>
                  <a:pt x="149" y="113"/>
                  <a:pt x="152" y="112"/>
                </a:cubicBezTo>
                <a:cubicBezTo>
                  <a:pt x="155" y="112"/>
                  <a:pt x="157" y="111"/>
                  <a:pt x="156" y="110"/>
                </a:cubicBezTo>
                <a:cubicBezTo>
                  <a:pt x="154" y="109"/>
                  <a:pt x="151" y="105"/>
                  <a:pt x="147" y="105"/>
                </a:cubicBezTo>
                <a:cubicBezTo>
                  <a:pt x="147" y="105"/>
                  <a:pt x="147" y="105"/>
                  <a:pt x="147" y="105"/>
                </a:cubicBezTo>
                <a:cubicBezTo>
                  <a:pt x="144" y="105"/>
                  <a:pt x="143" y="106"/>
                  <a:pt x="142" y="106"/>
                </a:cubicBezTo>
                <a:cubicBezTo>
                  <a:pt x="141" y="106"/>
                  <a:pt x="140" y="105"/>
                  <a:pt x="138" y="104"/>
                </a:cubicBezTo>
                <a:cubicBezTo>
                  <a:pt x="132" y="103"/>
                  <a:pt x="125" y="102"/>
                  <a:pt x="123" y="102"/>
                </a:cubicBezTo>
                <a:moveTo>
                  <a:pt x="39" y="96"/>
                </a:moveTo>
                <a:cubicBezTo>
                  <a:pt x="38" y="96"/>
                  <a:pt x="37" y="97"/>
                  <a:pt x="36" y="97"/>
                </a:cubicBezTo>
                <a:cubicBezTo>
                  <a:pt x="35" y="98"/>
                  <a:pt x="34" y="98"/>
                  <a:pt x="37" y="99"/>
                </a:cubicBezTo>
                <a:cubicBezTo>
                  <a:pt x="39" y="99"/>
                  <a:pt x="40" y="100"/>
                  <a:pt x="41" y="100"/>
                </a:cubicBezTo>
                <a:cubicBezTo>
                  <a:pt x="43" y="100"/>
                  <a:pt x="43" y="99"/>
                  <a:pt x="43" y="99"/>
                </a:cubicBezTo>
                <a:cubicBezTo>
                  <a:pt x="43" y="98"/>
                  <a:pt x="41" y="96"/>
                  <a:pt x="39" y="96"/>
                </a:cubicBezTo>
                <a:moveTo>
                  <a:pt x="80" y="96"/>
                </a:moveTo>
                <a:cubicBezTo>
                  <a:pt x="80" y="96"/>
                  <a:pt x="79" y="96"/>
                  <a:pt x="79" y="96"/>
                </a:cubicBezTo>
                <a:cubicBezTo>
                  <a:pt x="78" y="97"/>
                  <a:pt x="78" y="98"/>
                  <a:pt x="79" y="100"/>
                </a:cubicBezTo>
                <a:cubicBezTo>
                  <a:pt x="80" y="101"/>
                  <a:pt x="80" y="101"/>
                  <a:pt x="81" y="101"/>
                </a:cubicBezTo>
                <a:cubicBezTo>
                  <a:pt x="83" y="102"/>
                  <a:pt x="85" y="103"/>
                  <a:pt x="85" y="104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85" y="104"/>
                  <a:pt x="86" y="104"/>
                  <a:pt x="86" y="103"/>
                </a:cubicBezTo>
                <a:cubicBezTo>
                  <a:pt x="87" y="101"/>
                  <a:pt x="86" y="101"/>
                  <a:pt x="84" y="99"/>
                </a:cubicBezTo>
                <a:cubicBezTo>
                  <a:pt x="83" y="98"/>
                  <a:pt x="82" y="96"/>
                  <a:pt x="80" y="96"/>
                </a:cubicBezTo>
                <a:moveTo>
                  <a:pt x="60" y="94"/>
                </a:moveTo>
                <a:cubicBezTo>
                  <a:pt x="59" y="94"/>
                  <a:pt x="57" y="94"/>
                  <a:pt x="53" y="94"/>
                </a:cubicBezTo>
                <a:cubicBezTo>
                  <a:pt x="51" y="95"/>
                  <a:pt x="46" y="97"/>
                  <a:pt x="45" y="98"/>
                </a:cubicBezTo>
                <a:cubicBezTo>
                  <a:pt x="45" y="99"/>
                  <a:pt x="45" y="101"/>
                  <a:pt x="46" y="103"/>
                </a:cubicBezTo>
                <a:cubicBezTo>
                  <a:pt x="47" y="104"/>
                  <a:pt x="47" y="104"/>
                  <a:pt x="48" y="104"/>
                </a:cubicBezTo>
                <a:cubicBezTo>
                  <a:pt x="49" y="104"/>
                  <a:pt x="50" y="104"/>
                  <a:pt x="52" y="103"/>
                </a:cubicBezTo>
                <a:cubicBezTo>
                  <a:pt x="58" y="102"/>
                  <a:pt x="61" y="99"/>
                  <a:pt x="59" y="99"/>
                </a:cubicBezTo>
                <a:cubicBezTo>
                  <a:pt x="58" y="98"/>
                  <a:pt x="57" y="98"/>
                  <a:pt x="55" y="97"/>
                </a:cubicBezTo>
                <a:cubicBezTo>
                  <a:pt x="54" y="97"/>
                  <a:pt x="56" y="96"/>
                  <a:pt x="60" y="95"/>
                </a:cubicBezTo>
                <a:cubicBezTo>
                  <a:pt x="62" y="95"/>
                  <a:pt x="63" y="94"/>
                  <a:pt x="60" y="94"/>
                </a:cubicBezTo>
                <a:moveTo>
                  <a:pt x="152" y="91"/>
                </a:moveTo>
                <a:cubicBezTo>
                  <a:pt x="150" y="91"/>
                  <a:pt x="145" y="94"/>
                  <a:pt x="138" y="94"/>
                </a:cubicBezTo>
                <a:cubicBezTo>
                  <a:pt x="132" y="94"/>
                  <a:pt x="124" y="96"/>
                  <a:pt x="129" y="96"/>
                </a:cubicBezTo>
                <a:cubicBezTo>
                  <a:pt x="132" y="96"/>
                  <a:pt x="136" y="97"/>
                  <a:pt x="141" y="97"/>
                </a:cubicBezTo>
                <a:cubicBezTo>
                  <a:pt x="142" y="97"/>
                  <a:pt x="143" y="97"/>
                  <a:pt x="144" y="97"/>
                </a:cubicBezTo>
                <a:cubicBezTo>
                  <a:pt x="152" y="96"/>
                  <a:pt x="153" y="96"/>
                  <a:pt x="153" y="92"/>
                </a:cubicBezTo>
                <a:cubicBezTo>
                  <a:pt x="153" y="91"/>
                  <a:pt x="152" y="91"/>
                  <a:pt x="152" y="91"/>
                </a:cubicBezTo>
                <a:moveTo>
                  <a:pt x="821" y="362"/>
                </a:moveTo>
                <a:cubicBezTo>
                  <a:pt x="821" y="362"/>
                  <a:pt x="822" y="362"/>
                  <a:pt x="822" y="362"/>
                </a:cubicBezTo>
                <a:cubicBezTo>
                  <a:pt x="823" y="361"/>
                  <a:pt x="824" y="361"/>
                  <a:pt x="825" y="361"/>
                </a:cubicBezTo>
                <a:cubicBezTo>
                  <a:pt x="826" y="361"/>
                  <a:pt x="826" y="361"/>
                  <a:pt x="826" y="361"/>
                </a:cubicBezTo>
                <a:cubicBezTo>
                  <a:pt x="828" y="365"/>
                  <a:pt x="829" y="365"/>
                  <a:pt x="828" y="367"/>
                </a:cubicBezTo>
                <a:cubicBezTo>
                  <a:pt x="828" y="370"/>
                  <a:pt x="828" y="371"/>
                  <a:pt x="831" y="372"/>
                </a:cubicBezTo>
                <a:cubicBezTo>
                  <a:pt x="831" y="372"/>
                  <a:pt x="831" y="372"/>
                  <a:pt x="831" y="372"/>
                </a:cubicBezTo>
                <a:cubicBezTo>
                  <a:pt x="832" y="372"/>
                  <a:pt x="833" y="372"/>
                  <a:pt x="834" y="372"/>
                </a:cubicBezTo>
                <a:cubicBezTo>
                  <a:pt x="835" y="371"/>
                  <a:pt x="835" y="371"/>
                  <a:pt x="836" y="371"/>
                </a:cubicBezTo>
                <a:cubicBezTo>
                  <a:pt x="836" y="371"/>
                  <a:pt x="836" y="372"/>
                  <a:pt x="835" y="373"/>
                </a:cubicBezTo>
                <a:cubicBezTo>
                  <a:pt x="832" y="374"/>
                  <a:pt x="832" y="375"/>
                  <a:pt x="831" y="375"/>
                </a:cubicBezTo>
                <a:cubicBezTo>
                  <a:pt x="831" y="375"/>
                  <a:pt x="832" y="375"/>
                  <a:pt x="832" y="375"/>
                </a:cubicBezTo>
                <a:cubicBezTo>
                  <a:pt x="832" y="375"/>
                  <a:pt x="832" y="374"/>
                  <a:pt x="830" y="374"/>
                </a:cubicBezTo>
                <a:cubicBezTo>
                  <a:pt x="829" y="374"/>
                  <a:pt x="824" y="373"/>
                  <a:pt x="820" y="373"/>
                </a:cubicBezTo>
                <a:cubicBezTo>
                  <a:pt x="820" y="373"/>
                  <a:pt x="820" y="373"/>
                  <a:pt x="820" y="373"/>
                </a:cubicBezTo>
                <a:cubicBezTo>
                  <a:pt x="817" y="373"/>
                  <a:pt x="817" y="375"/>
                  <a:pt x="819" y="376"/>
                </a:cubicBezTo>
                <a:cubicBezTo>
                  <a:pt x="820" y="378"/>
                  <a:pt x="822" y="378"/>
                  <a:pt x="819" y="378"/>
                </a:cubicBezTo>
                <a:cubicBezTo>
                  <a:pt x="817" y="378"/>
                  <a:pt x="816" y="378"/>
                  <a:pt x="816" y="378"/>
                </a:cubicBezTo>
                <a:cubicBezTo>
                  <a:pt x="816" y="378"/>
                  <a:pt x="816" y="378"/>
                  <a:pt x="817" y="380"/>
                </a:cubicBezTo>
                <a:cubicBezTo>
                  <a:pt x="820" y="385"/>
                  <a:pt x="818" y="384"/>
                  <a:pt x="820" y="387"/>
                </a:cubicBezTo>
                <a:cubicBezTo>
                  <a:pt x="822" y="391"/>
                  <a:pt x="823" y="390"/>
                  <a:pt x="825" y="391"/>
                </a:cubicBezTo>
                <a:cubicBezTo>
                  <a:pt x="825" y="391"/>
                  <a:pt x="825" y="391"/>
                  <a:pt x="826" y="391"/>
                </a:cubicBezTo>
                <a:cubicBezTo>
                  <a:pt x="826" y="391"/>
                  <a:pt x="826" y="391"/>
                  <a:pt x="826" y="391"/>
                </a:cubicBezTo>
                <a:cubicBezTo>
                  <a:pt x="826" y="391"/>
                  <a:pt x="826" y="391"/>
                  <a:pt x="826" y="391"/>
                </a:cubicBezTo>
                <a:cubicBezTo>
                  <a:pt x="826" y="391"/>
                  <a:pt x="826" y="391"/>
                  <a:pt x="825" y="395"/>
                </a:cubicBezTo>
                <a:cubicBezTo>
                  <a:pt x="825" y="400"/>
                  <a:pt x="826" y="401"/>
                  <a:pt x="826" y="401"/>
                </a:cubicBezTo>
                <a:cubicBezTo>
                  <a:pt x="826" y="401"/>
                  <a:pt x="827" y="397"/>
                  <a:pt x="829" y="397"/>
                </a:cubicBezTo>
                <a:cubicBezTo>
                  <a:pt x="829" y="397"/>
                  <a:pt x="829" y="397"/>
                  <a:pt x="829" y="397"/>
                </a:cubicBezTo>
                <a:cubicBezTo>
                  <a:pt x="832" y="398"/>
                  <a:pt x="831" y="399"/>
                  <a:pt x="832" y="402"/>
                </a:cubicBezTo>
                <a:cubicBezTo>
                  <a:pt x="834" y="405"/>
                  <a:pt x="834" y="405"/>
                  <a:pt x="830" y="405"/>
                </a:cubicBezTo>
                <a:cubicBezTo>
                  <a:pt x="827" y="405"/>
                  <a:pt x="825" y="407"/>
                  <a:pt x="827" y="410"/>
                </a:cubicBezTo>
                <a:cubicBezTo>
                  <a:pt x="828" y="412"/>
                  <a:pt x="829" y="411"/>
                  <a:pt x="830" y="415"/>
                </a:cubicBezTo>
                <a:cubicBezTo>
                  <a:pt x="830" y="420"/>
                  <a:pt x="830" y="422"/>
                  <a:pt x="831" y="426"/>
                </a:cubicBezTo>
                <a:cubicBezTo>
                  <a:pt x="832" y="430"/>
                  <a:pt x="836" y="433"/>
                  <a:pt x="829" y="433"/>
                </a:cubicBezTo>
                <a:cubicBezTo>
                  <a:pt x="822" y="433"/>
                  <a:pt x="819" y="432"/>
                  <a:pt x="815" y="431"/>
                </a:cubicBezTo>
                <a:cubicBezTo>
                  <a:pt x="810" y="429"/>
                  <a:pt x="811" y="428"/>
                  <a:pt x="807" y="427"/>
                </a:cubicBezTo>
                <a:cubicBezTo>
                  <a:pt x="803" y="426"/>
                  <a:pt x="808" y="421"/>
                  <a:pt x="808" y="416"/>
                </a:cubicBezTo>
                <a:cubicBezTo>
                  <a:pt x="807" y="410"/>
                  <a:pt x="811" y="407"/>
                  <a:pt x="811" y="404"/>
                </a:cubicBezTo>
                <a:cubicBezTo>
                  <a:pt x="811" y="401"/>
                  <a:pt x="812" y="401"/>
                  <a:pt x="812" y="401"/>
                </a:cubicBezTo>
                <a:cubicBezTo>
                  <a:pt x="813" y="401"/>
                  <a:pt x="813" y="401"/>
                  <a:pt x="813" y="401"/>
                </a:cubicBezTo>
                <a:cubicBezTo>
                  <a:pt x="813" y="401"/>
                  <a:pt x="809" y="399"/>
                  <a:pt x="807" y="398"/>
                </a:cubicBezTo>
                <a:cubicBezTo>
                  <a:pt x="804" y="397"/>
                  <a:pt x="803" y="397"/>
                  <a:pt x="801" y="390"/>
                </a:cubicBezTo>
                <a:cubicBezTo>
                  <a:pt x="800" y="383"/>
                  <a:pt x="801" y="385"/>
                  <a:pt x="799" y="382"/>
                </a:cubicBezTo>
                <a:cubicBezTo>
                  <a:pt x="797" y="380"/>
                  <a:pt x="795" y="378"/>
                  <a:pt x="795" y="378"/>
                </a:cubicBezTo>
                <a:cubicBezTo>
                  <a:pt x="795" y="378"/>
                  <a:pt x="801" y="376"/>
                  <a:pt x="802" y="372"/>
                </a:cubicBezTo>
                <a:cubicBezTo>
                  <a:pt x="802" y="368"/>
                  <a:pt x="804" y="371"/>
                  <a:pt x="806" y="367"/>
                </a:cubicBezTo>
                <a:cubicBezTo>
                  <a:pt x="808" y="362"/>
                  <a:pt x="812" y="362"/>
                  <a:pt x="815" y="361"/>
                </a:cubicBezTo>
                <a:cubicBezTo>
                  <a:pt x="815" y="361"/>
                  <a:pt x="816" y="361"/>
                  <a:pt x="816" y="361"/>
                </a:cubicBezTo>
                <a:cubicBezTo>
                  <a:pt x="817" y="361"/>
                  <a:pt x="818" y="361"/>
                  <a:pt x="818" y="362"/>
                </a:cubicBezTo>
                <a:cubicBezTo>
                  <a:pt x="819" y="362"/>
                  <a:pt x="820" y="362"/>
                  <a:pt x="821" y="362"/>
                </a:cubicBezTo>
                <a:moveTo>
                  <a:pt x="1065" y="90"/>
                </a:moveTo>
                <a:cubicBezTo>
                  <a:pt x="1060" y="90"/>
                  <a:pt x="1056" y="91"/>
                  <a:pt x="1054" y="95"/>
                </a:cubicBezTo>
                <a:cubicBezTo>
                  <a:pt x="1051" y="100"/>
                  <a:pt x="1062" y="99"/>
                  <a:pt x="1046" y="103"/>
                </a:cubicBezTo>
                <a:cubicBezTo>
                  <a:pt x="1029" y="107"/>
                  <a:pt x="1019" y="107"/>
                  <a:pt x="1011" y="108"/>
                </a:cubicBezTo>
                <a:cubicBezTo>
                  <a:pt x="1002" y="109"/>
                  <a:pt x="985" y="109"/>
                  <a:pt x="985" y="116"/>
                </a:cubicBezTo>
                <a:cubicBezTo>
                  <a:pt x="986" y="123"/>
                  <a:pt x="995" y="132"/>
                  <a:pt x="986" y="133"/>
                </a:cubicBezTo>
                <a:cubicBezTo>
                  <a:pt x="977" y="133"/>
                  <a:pt x="965" y="134"/>
                  <a:pt x="960" y="134"/>
                </a:cubicBezTo>
                <a:cubicBezTo>
                  <a:pt x="958" y="134"/>
                  <a:pt x="956" y="133"/>
                  <a:pt x="955" y="133"/>
                </a:cubicBezTo>
                <a:cubicBezTo>
                  <a:pt x="954" y="133"/>
                  <a:pt x="954" y="133"/>
                  <a:pt x="954" y="134"/>
                </a:cubicBezTo>
                <a:cubicBezTo>
                  <a:pt x="955" y="136"/>
                  <a:pt x="956" y="143"/>
                  <a:pt x="957" y="145"/>
                </a:cubicBezTo>
                <a:cubicBezTo>
                  <a:pt x="958" y="148"/>
                  <a:pt x="960" y="146"/>
                  <a:pt x="962" y="148"/>
                </a:cubicBezTo>
                <a:cubicBezTo>
                  <a:pt x="965" y="149"/>
                  <a:pt x="966" y="151"/>
                  <a:pt x="967" y="153"/>
                </a:cubicBezTo>
                <a:cubicBezTo>
                  <a:pt x="968" y="156"/>
                  <a:pt x="968" y="156"/>
                  <a:pt x="966" y="156"/>
                </a:cubicBezTo>
                <a:cubicBezTo>
                  <a:pt x="966" y="156"/>
                  <a:pt x="965" y="156"/>
                  <a:pt x="965" y="156"/>
                </a:cubicBezTo>
                <a:cubicBezTo>
                  <a:pt x="963" y="156"/>
                  <a:pt x="961" y="155"/>
                  <a:pt x="953" y="153"/>
                </a:cubicBezTo>
                <a:cubicBezTo>
                  <a:pt x="948" y="152"/>
                  <a:pt x="946" y="150"/>
                  <a:pt x="944" y="150"/>
                </a:cubicBezTo>
                <a:cubicBezTo>
                  <a:pt x="943" y="150"/>
                  <a:pt x="941" y="151"/>
                  <a:pt x="939" y="152"/>
                </a:cubicBezTo>
                <a:cubicBezTo>
                  <a:pt x="934" y="155"/>
                  <a:pt x="935" y="157"/>
                  <a:pt x="941" y="158"/>
                </a:cubicBezTo>
                <a:cubicBezTo>
                  <a:pt x="946" y="160"/>
                  <a:pt x="939" y="160"/>
                  <a:pt x="935" y="160"/>
                </a:cubicBezTo>
                <a:cubicBezTo>
                  <a:pt x="935" y="160"/>
                  <a:pt x="934" y="160"/>
                  <a:pt x="934" y="160"/>
                </a:cubicBezTo>
                <a:cubicBezTo>
                  <a:pt x="932" y="160"/>
                  <a:pt x="930" y="157"/>
                  <a:pt x="931" y="152"/>
                </a:cubicBezTo>
                <a:cubicBezTo>
                  <a:pt x="932" y="147"/>
                  <a:pt x="931" y="143"/>
                  <a:pt x="931" y="143"/>
                </a:cubicBezTo>
                <a:cubicBezTo>
                  <a:pt x="931" y="143"/>
                  <a:pt x="931" y="146"/>
                  <a:pt x="927" y="150"/>
                </a:cubicBezTo>
                <a:cubicBezTo>
                  <a:pt x="924" y="155"/>
                  <a:pt x="926" y="160"/>
                  <a:pt x="927" y="164"/>
                </a:cubicBezTo>
                <a:cubicBezTo>
                  <a:pt x="927" y="169"/>
                  <a:pt x="925" y="175"/>
                  <a:pt x="925" y="180"/>
                </a:cubicBezTo>
                <a:cubicBezTo>
                  <a:pt x="925" y="182"/>
                  <a:pt x="927" y="182"/>
                  <a:pt x="929" y="182"/>
                </a:cubicBezTo>
                <a:cubicBezTo>
                  <a:pt x="929" y="182"/>
                  <a:pt x="929" y="182"/>
                  <a:pt x="930" y="182"/>
                </a:cubicBezTo>
                <a:cubicBezTo>
                  <a:pt x="930" y="182"/>
                  <a:pt x="930" y="182"/>
                  <a:pt x="930" y="182"/>
                </a:cubicBezTo>
                <a:cubicBezTo>
                  <a:pt x="933" y="182"/>
                  <a:pt x="936" y="182"/>
                  <a:pt x="938" y="184"/>
                </a:cubicBezTo>
                <a:cubicBezTo>
                  <a:pt x="943" y="190"/>
                  <a:pt x="944" y="198"/>
                  <a:pt x="944" y="198"/>
                </a:cubicBezTo>
                <a:cubicBezTo>
                  <a:pt x="944" y="198"/>
                  <a:pt x="944" y="198"/>
                  <a:pt x="944" y="198"/>
                </a:cubicBezTo>
                <a:cubicBezTo>
                  <a:pt x="944" y="198"/>
                  <a:pt x="940" y="190"/>
                  <a:pt x="936" y="187"/>
                </a:cubicBezTo>
                <a:cubicBezTo>
                  <a:pt x="935" y="187"/>
                  <a:pt x="934" y="186"/>
                  <a:pt x="933" y="186"/>
                </a:cubicBezTo>
                <a:cubicBezTo>
                  <a:pt x="931" y="186"/>
                  <a:pt x="930" y="188"/>
                  <a:pt x="928" y="190"/>
                </a:cubicBezTo>
                <a:cubicBezTo>
                  <a:pt x="925" y="192"/>
                  <a:pt x="929" y="196"/>
                  <a:pt x="929" y="198"/>
                </a:cubicBezTo>
                <a:cubicBezTo>
                  <a:pt x="930" y="201"/>
                  <a:pt x="922" y="206"/>
                  <a:pt x="919" y="209"/>
                </a:cubicBezTo>
                <a:cubicBezTo>
                  <a:pt x="916" y="211"/>
                  <a:pt x="917" y="212"/>
                  <a:pt x="915" y="212"/>
                </a:cubicBezTo>
                <a:cubicBezTo>
                  <a:pt x="915" y="212"/>
                  <a:pt x="914" y="212"/>
                  <a:pt x="914" y="212"/>
                </a:cubicBezTo>
                <a:cubicBezTo>
                  <a:pt x="910" y="211"/>
                  <a:pt x="906" y="209"/>
                  <a:pt x="903" y="207"/>
                </a:cubicBezTo>
                <a:cubicBezTo>
                  <a:pt x="900" y="206"/>
                  <a:pt x="908" y="207"/>
                  <a:pt x="914" y="205"/>
                </a:cubicBezTo>
                <a:cubicBezTo>
                  <a:pt x="920" y="202"/>
                  <a:pt x="921" y="199"/>
                  <a:pt x="923" y="195"/>
                </a:cubicBezTo>
                <a:cubicBezTo>
                  <a:pt x="924" y="191"/>
                  <a:pt x="920" y="188"/>
                  <a:pt x="918" y="186"/>
                </a:cubicBezTo>
                <a:cubicBezTo>
                  <a:pt x="915" y="183"/>
                  <a:pt x="915" y="182"/>
                  <a:pt x="916" y="172"/>
                </a:cubicBezTo>
                <a:cubicBezTo>
                  <a:pt x="917" y="162"/>
                  <a:pt x="912" y="161"/>
                  <a:pt x="915" y="153"/>
                </a:cubicBezTo>
                <a:cubicBezTo>
                  <a:pt x="919" y="145"/>
                  <a:pt x="919" y="140"/>
                  <a:pt x="919" y="140"/>
                </a:cubicBezTo>
                <a:cubicBezTo>
                  <a:pt x="919" y="140"/>
                  <a:pt x="910" y="138"/>
                  <a:pt x="905" y="138"/>
                </a:cubicBezTo>
                <a:cubicBezTo>
                  <a:pt x="901" y="138"/>
                  <a:pt x="900" y="143"/>
                  <a:pt x="899" y="149"/>
                </a:cubicBezTo>
                <a:cubicBezTo>
                  <a:pt x="898" y="155"/>
                  <a:pt x="893" y="157"/>
                  <a:pt x="891" y="162"/>
                </a:cubicBezTo>
                <a:cubicBezTo>
                  <a:pt x="890" y="167"/>
                  <a:pt x="894" y="165"/>
                  <a:pt x="894" y="171"/>
                </a:cubicBezTo>
                <a:cubicBezTo>
                  <a:pt x="894" y="178"/>
                  <a:pt x="900" y="176"/>
                  <a:pt x="902" y="183"/>
                </a:cubicBezTo>
                <a:cubicBezTo>
                  <a:pt x="904" y="190"/>
                  <a:pt x="901" y="194"/>
                  <a:pt x="901" y="194"/>
                </a:cubicBezTo>
                <a:cubicBezTo>
                  <a:pt x="901" y="194"/>
                  <a:pt x="894" y="186"/>
                  <a:pt x="889" y="183"/>
                </a:cubicBezTo>
                <a:cubicBezTo>
                  <a:pt x="883" y="179"/>
                  <a:pt x="874" y="173"/>
                  <a:pt x="869" y="173"/>
                </a:cubicBezTo>
                <a:cubicBezTo>
                  <a:pt x="869" y="173"/>
                  <a:pt x="868" y="173"/>
                  <a:pt x="868" y="173"/>
                </a:cubicBezTo>
                <a:cubicBezTo>
                  <a:pt x="863" y="173"/>
                  <a:pt x="861" y="177"/>
                  <a:pt x="861" y="177"/>
                </a:cubicBezTo>
                <a:cubicBezTo>
                  <a:pt x="861" y="177"/>
                  <a:pt x="863" y="179"/>
                  <a:pt x="866" y="181"/>
                </a:cubicBezTo>
                <a:cubicBezTo>
                  <a:pt x="869" y="184"/>
                  <a:pt x="862" y="186"/>
                  <a:pt x="860" y="187"/>
                </a:cubicBezTo>
                <a:cubicBezTo>
                  <a:pt x="860" y="188"/>
                  <a:pt x="859" y="188"/>
                  <a:pt x="859" y="188"/>
                </a:cubicBezTo>
                <a:cubicBezTo>
                  <a:pt x="858" y="188"/>
                  <a:pt x="857" y="188"/>
                  <a:pt x="855" y="187"/>
                </a:cubicBezTo>
                <a:cubicBezTo>
                  <a:pt x="853" y="186"/>
                  <a:pt x="857" y="184"/>
                  <a:pt x="855" y="184"/>
                </a:cubicBezTo>
                <a:cubicBezTo>
                  <a:pt x="854" y="184"/>
                  <a:pt x="854" y="184"/>
                  <a:pt x="853" y="184"/>
                </a:cubicBezTo>
                <a:cubicBezTo>
                  <a:pt x="847" y="185"/>
                  <a:pt x="845" y="186"/>
                  <a:pt x="839" y="188"/>
                </a:cubicBezTo>
                <a:cubicBezTo>
                  <a:pt x="837" y="188"/>
                  <a:pt x="836" y="188"/>
                  <a:pt x="835" y="188"/>
                </a:cubicBezTo>
                <a:cubicBezTo>
                  <a:pt x="832" y="188"/>
                  <a:pt x="832" y="187"/>
                  <a:pt x="830" y="186"/>
                </a:cubicBezTo>
                <a:cubicBezTo>
                  <a:pt x="829" y="186"/>
                  <a:pt x="828" y="185"/>
                  <a:pt x="827" y="185"/>
                </a:cubicBezTo>
                <a:cubicBezTo>
                  <a:pt x="825" y="185"/>
                  <a:pt x="823" y="186"/>
                  <a:pt x="821" y="187"/>
                </a:cubicBezTo>
                <a:cubicBezTo>
                  <a:pt x="815" y="189"/>
                  <a:pt x="806" y="195"/>
                  <a:pt x="802" y="197"/>
                </a:cubicBezTo>
                <a:cubicBezTo>
                  <a:pt x="798" y="199"/>
                  <a:pt x="798" y="201"/>
                  <a:pt x="793" y="202"/>
                </a:cubicBezTo>
                <a:cubicBezTo>
                  <a:pt x="793" y="202"/>
                  <a:pt x="793" y="202"/>
                  <a:pt x="793" y="202"/>
                </a:cubicBezTo>
                <a:cubicBezTo>
                  <a:pt x="790" y="202"/>
                  <a:pt x="788" y="200"/>
                  <a:pt x="787" y="198"/>
                </a:cubicBezTo>
                <a:cubicBezTo>
                  <a:pt x="786" y="196"/>
                  <a:pt x="787" y="194"/>
                  <a:pt x="789" y="194"/>
                </a:cubicBezTo>
                <a:cubicBezTo>
                  <a:pt x="789" y="194"/>
                  <a:pt x="790" y="194"/>
                  <a:pt x="790" y="194"/>
                </a:cubicBezTo>
                <a:cubicBezTo>
                  <a:pt x="790" y="194"/>
                  <a:pt x="791" y="194"/>
                  <a:pt x="791" y="194"/>
                </a:cubicBezTo>
                <a:cubicBezTo>
                  <a:pt x="795" y="194"/>
                  <a:pt x="791" y="191"/>
                  <a:pt x="789" y="188"/>
                </a:cubicBezTo>
                <a:cubicBezTo>
                  <a:pt x="789" y="188"/>
                  <a:pt x="788" y="188"/>
                  <a:pt x="788" y="188"/>
                </a:cubicBezTo>
                <a:cubicBezTo>
                  <a:pt x="786" y="188"/>
                  <a:pt x="783" y="191"/>
                  <a:pt x="782" y="192"/>
                </a:cubicBezTo>
                <a:cubicBezTo>
                  <a:pt x="780" y="194"/>
                  <a:pt x="782" y="195"/>
                  <a:pt x="785" y="199"/>
                </a:cubicBezTo>
                <a:cubicBezTo>
                  <a:pt x="788" y="203"/>
                  <a:pt x="787" y="206"/>
                  <a:pt x="785" y="208"/>
                </a:cubicBezTo>
                <a:cubicBezTo>
                  <a:pt x="785" y="209"/>
                  <a:pt x="784" y="209"/>
                  <a:pt x="783" y="209"/>
                </a:cubicBezTo>
                <a:cubicBezTo>
                  <a:pt x="782" y="209"/>
                  <a:pt x="781" y="209"/>
                  <a:pt x="780" y="209"/>
                </a:cubicBezTo>
                <a:cubicBezTo>
                  <a:pt x="779" y="209"/>
                  <a:pt x="778" y="209"/>
                  <a:pt x="777" y="209"/>
                </a:cubicBezTo>
                <a:cubicBezTo>
                  <a:pt x="775" y="209"/>
                  <a:pt x="774" y="209"/>
                  <a:pt x="772" y="209"/>
                </a:cubicBezTo>
                <a:cubicBezTo>
                  <a:pt x="767" y="212"/>
                  <a:pt x="766" y="216"/>
                  <a:pt x="764" y="218"/>
                </a:cubicBezTo>
                <a:cubicBezTo>
                  <a:pt x="762" y="220"/>
                  <a:pt x="767" y="222"/>
                  <a:pt x="762" y="222"/>
                </a:cubicBezTo>
                <a:cubicBezTo>
                  <a:pt x="762" y="222"/>
                  <a:pt x="761" y="222"/>
                  <a:pt x="761" y="222"/>
                </a:cubicBezTo>
                <a:cubicBezTo>
                  <a:pt x="759" y="222"/>
                  <a:pt x="758" y="222"/>
                  <a:pt x="757" y="222"/>
                </a:cubicBezTo>
                <a:cubicBezTo>
                  <a:pt x="756" y="221"/>
                  <a:pt x="755" y="221"/>
                  <a:pt x="754" y="221"/>
                </a:cubicBezTo>
                <a:cubicBezTo>
                  <a:pt x="754" y="221"/>
                  <a:pt x="753" y="221"/>
                  <a:pt x="753" y="221"/>
                </a:cubicBezTo>
                <a:cubicBezTo>
                  <a:pt x="751" y="223"/>
                  <a:pt x="751" y="225"/>
                  <a:pt x="753" y="226"/>
                </a:cubicBezTo>
                <a:cubicBezTo>
                  <a:pt x="755" y="227"/>
                  <a:pt x="756" y="229"/>
                  <a:pt x="757" y="230"/>
                </a:cubicBezTo>
                <a:cubicBezTo>
                  <a:pt x="757" y="231"/>
                  <a:pt x="754" y="232"/>
                  <a:pt x="752" y="232"/>
                </a:cubicBezTo>
                <a:cubicBezTo>
                  <a:pt x="751" y="232"/>
                  <a:pt x="751" y="233"/>
                  <a:pt x="750" y="233"/>
                </a:cubicBezTo>
                <a:cubicBezTo>
                  <a:pt x="749" y="233"/>
                  <a:pt x="748" y="232"/>
                  <a:pt x="744" y="230"/>
                </a:cubicBezTo>
                <a:cubicBezTo>
                  <a:pt x="738" y="227"/>
                  <a:pt x="740" y="225"/>
                  <a:pt x="740" y="219"/>
                </a:cubicBezTo>
                <a:cubicBezTo>
                  <a:pt x="740" y="212"/>
                  <a:pt x="740" y="209"/>
                  <a:pt x="736" y="206"/>
                </a:cubicBezTo>
                <a:cubicBezTo>
                  <a:pt x="732" y="202"/>
                  <a:pt x="730" y="199"/>
                  <a:pt x="730" y="199"/>
                </a:cubicBezTo>
                <a:cubicBezTo>
                  <a:pt x="730" y="199"/>
                  <a:pt x="736" y="202"/>
                  <a:pt x="744" y="204"/>
                </a:cubicBezTo>
                <a:cubicBezTo>
                  <a:pt x="751" y="206"/>
                  <a:pt x="752" y="208"/>
                  <a:pt x="757" y="208"/>
                </a:cubicBezTo>
                <a:cubicBezTo>
                  <a:pt x="758" y="208"/>
                  <a:pt x="760" y="208"/>
                  <a:pt x="762" y="207"/>
                </a:cubicBezTo>
                <a:cubicBezTo>
                  <a:pt x="772" y="205"/>
                  <a:pt x="769" y="200"/>
                  <a:pt x="771" y="195"/>
                </a:cubicBezTo>
                <a:cubicBezTo>
                  <a:pt x="773" y="190"/>
                  <a:pt x="766" y="192"/>
                  <a:pt x="760" y="189"/>
                </a:cubicBezTo>
                <a:cubicBezTo>
                  <a:pt x="755" y="187"/>
                  <a:pt x="751" y="181"/>
                  <a:pt x="744" y="180"/>
                </a:cubicBezTo>
                <a:cubicBezTo>
                  <a:pt x="736" y="179"/>
                  <a:pt x="736" y="179"/>
                  <a:pt x="730" y="177"/>
                </a:cubicBezTo>
                <a:cubicBezTo>
                  <a:pt x="725" y="175"/>
                  <a:pt x="726" y="172"/>
                  <a:pt x="729" y="172"/>
                </a:cubicBezTo>
                <a:cubicBezTo>
                  <a:pt x="730" y="172"/>
                  <a:pt x="730" y="172"/>
                  <a:pt x="730" y="172"/>
                </a:cubicBezTo>
                <a:cubicBezTo>
                  <a:pt x="731" y="172"/>
                  <a:pt x="731" y="172"/>
                  <a:pt x="732" y="172"/>
                </a:cubicBezTo>
                <a:cubicBezTo>
                  <a:pt x="735" y="172"/>
                  <a:pt x="734" y="171"/>
                  <a:pt x="731" y="170"/>
                </a:cubicBezTo>
                <a:cubicBezTo>
                  <a:pt x="730" y="169"/>
                  <a:pt x="729" y="169"/>
                  <a:pt x="729" y="169"/>
                </a:cubicBezTo>
                <a:cubicBezTo>
                  <a:pt x="728" y="169"/>
                  <a:pt x="726" y="170"/>
                  <a:pt x="725" y="171"/>
                </a:cubicBezTo>
                <a:cubicBezTo>
                  <a:pt x="724" y="171"/>
                  <a:pt x="722" y="172"/>
                  <a:pt x="720" y="172"/>
                </a:cubicBezTo>
                <a:cubicBezTo>
                  <a:pt x="720" y="172"/>
                  <a:pt x="719" y="172"/>
                  <a:pt x="719" y="172"/>
                </a:cubicBezTo>
                <a:cubicBezTo>
                  <a:pt x="714" y="171"/>
                  <a:pt x="712" y="167"/>
                  <a:pt x="712" y="167"/>
                </a:cubicBezTo>
                <a:cubicBezTo>
                  <a:pt x="712" y="167"/>
                  <a:pt x="713" y="167"/>
                  <a:pt x="714" y="167"/>
                </a:cubicBezTo>
                <a:cubicBezTo>
                  <a:pt x="715" y="167"/>
                  <a:pt x="718" y="167"/>
                  <a:pt x="721" y="166"/>
                </a:cubicBezTo>
                <a:cubicBezTo>
                  <a:pt x="724" y="164"/>
                  <a:pt x="723" y="163"/>
                  <a:pt x="717" y="161"/>
                </a:cubicBezTo>
                <a:cubicBezTo>
                  <a:pt x="712" y="158"/>
                  <a:pt x="714" y="158"/>
                  <a:pt x="708" y="158"/>
                </a:cubicBezTo>
                <a:cubicBezTo>
                  <a:pt x="708" y="158"/>
                  <a:pt x="708" y="158"/>
                  <a:pt x="708" y="158"/>
                </a:cubicBezTo>
                <a:cubicBezTo>
                  <a:pt x="702" y="158"/>
                  <a:pt x="699" y="162"/>
                  <a:pt x="696" y="165"/>
                </a:cubicBezTo>
                <a:cubicBezTo>
                  <a:pt x="695" y="166"/>
                  <a:pt x="694" y="167"/>
                  <a:pt x="694" y="167"/>
                </a:cubicBezTo>
                <a:cubicBezTo>
                  <a:pt x="693" y="167"/>
                  <a:pt x="695" y="163"/>
                  <a:pt x="698" y="160"/>
                </a:cubicBezTo>
                <a:cubicBezTo>
                  <a:pt x="702" y="157"/>
                  <a:pt x="703" y="155"/>
                  <a:pt x="701" y="155"/>
                </a:cubicBezTo>
                <a:cubicBezTo>
                  <a:pt x="701" y="155"/>
                  <a:pt x="700" y="155"/>
                  <a:pt x="699" y="156"/>
                </a:cubicBezTo>
                <a:cubicBezTo>
                  <a:pt x="698" y="156"/>
                  <a:pt x="697" y="156"/>
                  <a:pt x="697" y="156"/>
                </a:cubicBezTo>
                <a:cubicBezTo>
                  <a:pt x="696" y="156"/>
                  <a:pt x="696" y="156"/>
                  <a:pt x="696" y="156"/>
                </a:cubicBezTo>
                <a:cubicBezTo>
                  <a:pt x="695" y="156"/>
                  <a:pt x="695" y="156"/>
                  <a:pt x="695" y="156"/>
                </a:cubicBezTo>
                <a:cubicBezTo>
                  <a:pt x="693" y="156"/>
                  <a:pt x="692" y="156"/>
                  <a:pt x="691" y="158"/>
                </a:cubicBezTo>
                <a:cubicBezTo>
                  <a:pt x="689" y="162"/>
                  <a:pt x="690" y="162"/>
                  <a:pt x="679" y="167"/>
                </a:cubicBezTo>
                <a:cubicBezTo>
                  <a:pt x="668" y="172"/>
                  <a:pt x="659" y="178"/>
                  <a:pt x="654" y="186"/>
                </a:cubicBezTo>
                <a:cubicBezTo>
                  <a:pt x="649" y="193"/>
                  <a:pt x="644" y="197"/>
                  <a:pt x="642" y="204"/>
                </a:cubicBezTo>
                <a:cubicBezTo>
                  <a:pt x="639" y="211"/>
                  <a:pt x="634" y="221"/>
                  <a:pt x="631" y="223"/>
                </a:cubicBezTo>
                <a:cubicBezTo>
                  <a:pt x="628" y="226"/>
                  <a:pt x="623" y="230"/>
                  <a:pt x="621" y="232"/>
                </a:cubicBezTo>
                <a:cubicBezTo>
                  <a:pt x="619" y="235"/>
                  <a:pt x="619" y="235"/>
                  <a:pt x="612" y="239"/>
                </a:cubicBezTo>
                <a:cubicBezTo>
                  <a:pt x="604" y="244"/>
                  <a:pt x="603" y="243"/>
                  <a:pt x="602" y="250"/>
                </a:cubicBezTo>
                <a:cubicBezTo>
                  <a:pt x="601" y="256"/>
                  <a:pt x="602" y="262"/>
                  <a:pt x="602" y="266"/>
                </a:cubicBezTo>
                <a:cubicBezTo>
                  <a:pt x="602" y="270"/>
                  <a:pt x="601" y="274"/>
                  <a:pt x="605" y="275"/>
                </a:cubicBezTo>
                <a:cubicBezTo>
                  <a:pt x="606" y="275"/>
                  <a:pt x="607" y="276"/>
                  <a:pt x="609" y="276"/>
                </a:cubicBezTo>
                <a:cubicBezTo>
                  <a:pt x="612" y="276"/>
                  <a:pt x="617" y="274"/>
                  <a:pt x="620" y="270"/>
                </a:cubicBezTo>
                <a:cubicBezTo>
                  <a:pt x="624" y="265"/>
                  <a:pt x="624" y="263"/>
                  <a:pt x="625" y="261"/>
                </a:cubicBezTo>
                <a:cubicBezTo>
                  <a:pt x="626" y="260"/>
                  <a:pt x="626" y="260"/>
                  <a:pt x="626" y="260"/>
                </a:cubicBezTo>
                <a:cubicBezTo>
                  <a:pt x="626" y="260"/>
                  <a:pt x="626" y="264"/>
                  <a:pt x="629" y="266"/>
                </a:cubicBezTo>
                <a:cubicBezTo>
                  <a:pt x="631" y="268"/>
                  <a:pt x="629" y="272"/>
                  <a:pt x="631" y="275"/>
                </a:cubicBezTo>
                <a:cubicBezTo>
                  <a:pt x="634" y="279"/>
                  <a:pt x="636" y="282"/>
                  <a:pt x="638" y="285"/>
                </a:cubicBezTo>
                <a:cubicBezTo>
                  <a:pt x="640" y="288"/>
                  <a:pt x="637" y="295"/>
                  <a:pt x="642" y="295"/>
                </a:cubicBezTo>
                <a:cubicBezTo>
                  <a:pt x="642" y="295"/>
                  <a:pt x="642" y="296"/>
                  <a:pt x="643" y="296"/>
                </a:cubicBezTo>
                <a:cubicBezTo>
                  <a:pt x="646" y="296"/>
                  <a:pt x="646" y="291"/>
                  <a:pt x="647" y="289"/>
                </a:cubicBezTo>
                <a:cubicBezTo>
                  <a:pt x="649" y="286"/>
                  <a:pt x="652" y="285"/>
                  <a:pt x="654" y="283"/>
                </a:cubicBezTo>
                <a:cubicBezTo>
                  <a:pt x="655" y="280"/>
                  <a:pt x="654" y="277"/>
                  <a:pt x="657" y="272"/>
                </a:cubicBezTo>
                <a:cubicBezTo>
                  <a:pt x="660" y="266"/>
                  <a:pt x="664" y="266"/>
                  <a:pt x="667" y="264"/>
                </a:cubicBezTo>
                <a:cubicBezTo>
                  <a:pt x="669" y="261"/>
                  <a:pt x="668" y="260"/>
                  <a:pt x="663" y="257"/>
                </a:cubicBezTo>
                <a:cubicBezTo>
                  <a:pt x="658" y="254"/>
                  <a:pt x="659" y="254"/>
                  <a:pt x="661" y="246"/>
                </a:cubicBezTo>
                <a:cubicBezTo>
                  <a:pt x="662" y="238"/>
                  <a:pt x="664" y="238"/>
                  <a:pt x="668" y="235"/>
                </a:cubicBezTo>
                <a:cubicBezTo>
                  <a:pt x="673" y="232"/>
                  <a:pt x="679" y="229"/>
                  <a:pt x="678" y="226"/>
                </a:cubicBezTo>
                <a:cubicBezTo>
                  <a:pt x="677" y="223"/>
                  <a:pt x="673" y="222"/>
                  <a:pt x="677" y="215"/>
                </a:cubicBezTo>
                <a:cubicBezTo>
                  <a:pt x="679" y="212"/>
                  <a:pt x="681" y="211"/>
                  <a:pt x="683" y="211"/>
                </a:cubicBezTo>
                <a:cubicBezTo>
                  <a:pt x="684" y="211"/>
                  <a:pt x="686" y="212"/>
                  <a:pt x="687" y="212"/>
                </a:cubicBezTo>
                <a:cubicBezTo>
                  <a:pt x="690" y="213"/>
                  <a:pt x="695" y="217"/>
                  <a:pt x="696" y="219"/>
                </a:cubicBezTo>
                <a:cubicBezTo>
                  <a:pt x="697" y="220"/>
                  <a:pt x="696" y="222"/>
                  <a:pt x="693" y="222"/>
                </a:cubicBezTo>
                <a:cubicBezTo>
                  <a:pt x="691" y="222"/>
                  <a:pt x="692" y="226"/>
                  <a:pt x="687" y="230"/>
                </a:cubicBezTo>
                <a:cubicBezTo>
                  <a:pt x="682" y="234"/>
                  <a:pt x="675" y="238"/>
                  <a:pt x="678" y="242"/>
                </a:cubicBezTo>
                <a:cubicBezTo>
                  <a:pt x="680" y="246"/>
                  <a:pt x="679" y="248"/>
                  <a:pt x="679" y="252"/>
                </a:cubicBezTo>
                <a:cubicBezTo>
                  <a:pt x="679" y="256"/>
                  <a:pt x="681" y="257"/>
                  <a:pt x="682" y="258"/>
                </a:cubicBezTo>
                <a:cubicBezTo>
                  <a:pt x="683" y="258"/>
                  <a:pt x="686" y="260"/>
                  <a:pt x="688" y="260"/>
                </a:cubicBezTo>
                <a:cubicBezTo>
                  <a:pt x="688" y="260"/>
                  <a:pt x="688" y="260"/>
                  <a:pt x="688" y="260"/>
                </a:cubicBezTo>
                <a:cubicBezTo>
                  <a:pt x="691" y="260"/>
                  <a:pt x="702" y="259"/>
                  <a:pt x="706" y="258"/>
                </a:cubicBezTo>
                <a:cubicBezTo>
                  <a:pt x="707" y="258"/>
                  <a:pt x="708" y="258"/>
                  <a:pt x="709" y="258"/>
                </a:cubicBezTo>
                <a:cubicBezTo>
                  <a:pt x="713" y="258"/>
                  <a:pt x="718" y="259"/>
                  <a:pt x="719" y="260"/>
                </a:cubicBezTo>
                <a:cubicBezTo>
                  <a:pt x="720" y="261"/>
                  <a:pt x="719" y="261"/>
                  <a:pt x="719" y="261"/>
                </a:cubicBezTo>
                <a:cubicBezTo>
                  <a:pt x="718" y="261"/>
                  <a:pt x="717" y="261"/>
                  <a:pt x="716" y="261"/>
                </a:cubicBezTo>
                <a:cubicBezTo>
                  <a:pt x="715" y="261"/>
                  <a:pt x="714" y="260"/>
                  <a:pt x="713" y="260"/>
                </a:cubicBezTo>
                <a:cubicBezTo>
                  <a:pt x="712" y="260"/>
                  <a:pt x="711" y="261"/>
                  <a:pt x="710" y="261"/>
                </a:cubicBezTo>
                <a:cubicBezTo>
                  <a:pt x="707" y="262"/>
                  <a:pt x="709" y="263"/>
                  <a:pt x="709" y="264"/>
                </a:cubicBezTo>
                <a:cubicBezTo>
                  <a:pt x="709" y="264"/>
                  <a:pt x="708" y="264"/>
                  <a:pt x="708" y="264"/>
                </a:cubicBezTo>
                <a:cubicBezTo>
                  <a:pt x="706" y="264"/>
                  <a:pt x="704" y="264"/>
                  <a:pt x="699" y="264"/>
                </a:cubicBezTo>
                <a:cubicBezTo>
                  <a:pt x="698" y="264"/>
                  <a:pt x="698" y="264"/>
                  <a:pt x="697" y="264"/>
                </a:cubicBezTo>
                <a:cubicBezTo>
                  <a:pt x="691" y="264"/>
                  <a:pt x="687" y="265"/>
                  <a:pt x="685" y="265"/>
                </a:cubicBezTo>
                <a:cubicBezTo>
                  <a:pt x="684" y="265"/>
                  <a:pt x="685" y="266"/>
                  <a:pt x="687" y="269"/>
                </a:cubicBezTo>
                <a:cubicBezTo>
                  <a:pt x="689" y="272"/>
                  <a:pt x="690" y="273"/>
                  <a:pt x="692" y="273"/>
                </a:cubicBezTo>
                <a:cubicBezTo>
                  <a:pt x="692" y="273"/>
                  <a:pt x="692" y="273"/>
                  <a:pt x="693" y="273"/>
                </a:cubicBezTo>
                <a:cubicBezTo>
                  <a:pt x="693" y="273"/>
                  <a:pt x="693" y="273"/>
                  <a:pt x="693" y="273"/>
                </a:cubicBezTo>
                <a:cubicBezTo>
                  <a:pt x="695" y="273"/>
                  <a:pt x="692" y="277"/>
                  <a:pt x="692" y="281"/>
                </a:cubicBezTo>
                <a:cubicBezTo>
                  <a:pt x="691" y="283"/>
                  <a:pt x="691" y="284"/>
                  <a:pt x="690" y="284"/>
                </a:cubicBezTo>
                <a:cubicBezTo>
                  <a:pt x="690" y="284"/>
                  <a:pt x="689" y="283"/>
                  <a:pt x="687" y="283"/>
                </a:cubicBezTo>
                <a:cubicBezTo>
                  <a:pt x="682" y="282"/>
                  <a:pt x="684" y="278"/>
                  <a:pt x="682" y="278"/>
                </a:cubicBezTo>
                <a:cubicBezTo>
                  <a:pt x="681" y="278"/>
                  <a:pt x="681" y="278"/>
                  <a:pt x="681" y="278"/>
                </a:cubicBezTo>
                <a:cubicBezTo>
                  <a:pt x="677" y="279"/>
                  <a:pt x="677" y="280"/>
                  <a:pt x="677" y="283"/>
                </a:cubicBezTo>
                <a:cubicBezTo>
                  <a:pt x="677" y="286"/>
                  <a:pt x="677" y="284"/>
                  <a:pt x="676" y="288"/>
                </a:cubicBezTo>
                <a:cubicBezTo>
                  <a:pt x="676" y="291"/>
                  <a:pt x="677" y="291"/>
                  <a:pt x="677" y="296"/>
                </a:cubicBezTo>
                <a:cubicBezTo>
                  <a:pt x="678" y="300"/>
                  <a:pt x="675" y="299"/>
                  <a:pt x="672" y="299"/>
                </a:cubicBezTo>
                <a:cubicBezTo>
                  <a:pt x="669" y="300"/>
                  <a:pt x="669" y="302"/>
                  <a:pt x="666" y="303"/>
                </a:cubicBezTo>
                <a:cubicBezTo>
                  <a:pt x="666" y="304"/>
                  <a:pt x="666" y="304"/>
                  <a:pt x="666" y="304"/>
                </a:cubicBezTo>
                <a:cubicBezTo>
                  <a:pt x="667" y="304"/>
                  <a:pt x="667" y="304"/>
                  <a:pt x="667" y="304"/>
                </a:cubicBezTo>
                <a:cubicBezTo>
                  <a:pt x="666" y="304"/>
                  <a:pt x="665" y="304"/>
                  <a:pt x="662" y="305"/>
                </a:cubicBezTo>
                <a:cubicBezTo>
                  <a:pt x="659" y="305"/>
                  <a:pt x="658" y="305"/>
                  <a:pt x="656" y="305"/>
                </a:cubicBezTo>
                <a:cubicBezTo>
                  <a:pt x="655" y="305"/>
                  <a:pt x="654" y="305"/>
                  <a:pt x="653" y="305"/>
                </a:cubicBezTo>
                <a:cubicBezTo>
                  <a:pt x="653" y="305"/>
                  <a:pt x="652" y="305"/>
                  <a:pt x="652" y="305"/>
                </a:cubicBezTo>
                <a:cubicBezTo>
                  <a:pt x="651" y="305"/>
                  <a:pt x="650" y="305"/>
                  <a:pt x="649" y="305"/>
                </a:cubicBezTo>
                <a:cubicBezTo>
                  <a:pt x="646" y="306"/>
                  <a:pt x="646" y="309"/>
                  <a:pt x="644" y="309"/>
                </a:cubicBezTo>
                <a:cubicBezTo>
                  <a:pt x="644" y="309"/>
                  <a:pt x="643" y="309"/>
                  <a:pt x="643" y="309"/>
                </a:cubicBezTo>
                <a:cubicBezTo>
                  <a:pt x="638" y="308"/>
                  <a:pt x="640" y="306"/>
                  <a:pt x="634" y="306"/>
                </a:cubicBezTo>
                <a:cubicBezTo>
                  <a:pt x="631" y="306"/>
                  <a:pt x="629" y="307"/>
                  <a:pt x="628" y="307"/>
                </a:cubicBezTo>
                <a:cubicBezTo>
                  <a:pt x="627" y="307"/>
                  <a:pt x="626" y="306"/>
                  <a:pt x="625" y="304"/>
                </a:cubicBezTo>
                <a:cubicBezTo>
                  <a:pt x="622" y="299"/>
                  <a:pt x="621" y="296"/>
                  <a:pt x="622" y="292"/>
                </a:cubicBezTo>
                <a:cubicBezTo>
                  <a:pt x="623" y="287"/>
                  <a:pt x="626" y="287"/>
                  <a:pt x="626" y="281"/>
                </a:cubicBezTo>
                <a:cubicBezTo>
                  <a:pt x="627" y="277"/>
                  <a:pt x="628" y="275"/>
                  <a:pt x="626" y="275"/>
                </a:cubicBezTo>
                <a:cubicBezTo>
                  <a:pt x="625" y="275"/>
                  <a:pt x="624" y="275"/>
                  <a:pt x="622" y="276"/>
                </a:cubicBezTo>
                <a:cubicBezTo>
                  <a:pt x="615" y="278"/>
                  <a:pt x="615" y="278"/>
                  <a:pt x="616" y="289"/>
                </a:cubicBezTo>
                <a:cubicBezTo>
                  <a:pt x="617" y="300"/>
                  <a:pt x="618" y="302"/>
                  <a:pt x="620" y="304"/>
                </a:cubicBezTo>
                <a:cubicBezTo>
                  <a:pt x="621" y="307"/>
                  <a:pt x="621" y="306"/>
                  <a:pt x="620" y="307"/>
                </a:cubicBezTo>
                <a:cubicBezTo>
                  <a:pt x="618" y="308"/>
                  <a:pt x="612" y="309"/>
                  <a:pt x="611" y="309"/>
                </a:cubicBezTo>
                <a:cubicBezTo>
                  <a:pt x="610" y="310"/>
                  <a:pt x="613" y="311"/>
                  <a:pt x="608" y="311"/>
                </a:cubicBezTo>
                <a:cubicBezTo>
                  <a:pt x="602" y="312"/>
                  <a:pt x="603" y="311"/>
                  <a:pt x="600" y="313"/>
                </a:cubicBezTo>
                <a:cubicBezTo>
                  <a:pt x="597" y="315"/>
                  <a:pt x="598" y="316"/>
                  <a:pt x="598" y="319"/>
                </a:cubicBezTo>
                <a:cubicBezTo>
                  <a:pt x="597" y="323"/>
                  <a:pt x="597" y="325"/>
                  <a:pt x="597" y="326"/>
                </a:cubicBezTo>
                <a:cubicBezTo>
                  <a:pt x="598" y="327"/>
                  <a:pt x="599" y="327"/>
                  <a:pt x="593" y="328"/>
                </a:cubicBezTo>
                <a:cubicBezTo>
                  <a:pt x="588" y="328"/>
                  <a:pt x="585" y="329"/>
                  <a:pt x="584" y="331"/>
                </a:cubicBezTo>
                <a:cubicBezTo>
                  <a:pt x="584" y="333"/>
                  <a:pt x="587" y="335"/>
                  <a:pt x="585" y="336"/>
                </a:cubicBezTo>
                <a:cubicBezTo>
                  <a:pt x="582" y="338"/>
                  <a:pt x="578" y="338"/>
                  <a:pt x="579" y="340"/>
                </a:cubicBezTo>
                <a:cubicBezTo>
                  <a:pt x="579" y="342"/>
                  <a:pt x="580" y="343"/>
                  <a:pt x="575" y="343"/>
                </a:cubicBezTo>
                <a:cubicBezTo>
                  <a:pt x="569" y="343"/>
                  <a:pt x="568" y="341"/>
                  <a:pt x="568" y="341"/>
                </a:cubicBezTo>
                <a:cubicBezTo>
                  <a:pt x="568" y="341"/>
                  <a:pt x="569" y="343"/>
                  <a:pt x="569" y="344"/>
                </a:cubicBezTo>
                <a:cubicBezTo>
                  <a:pt x="570" y="346"/>
                  <a:pt x="567" y="347"/>
                  <a:pt x="565" y="348"/>
                </a:cubicBezTo>
                <a:cubicBezTo>
                  <a:pt x="564" y="348"/>
                  <a:pt x="564" y="348"/>
                  <a:pt x="563" y="348"/>
                </a:cubicBezTo>
                <a:cubicBezTo>
                  <a:pt x="562" y="348"/>
                  <a:pt x="562" y="347"/>
                  <a:pt x="562" y="347"/>
                </a:cubicBezTo>
                <a:cubicBezTo>
                  <a:pt x="562" y="347"/>
                  <a:pt x="557" y="347"/>
                  <a:pt x="555" y="347"/>
                </a:cubicBezTo>
                <a:cubicBezTo>
                  <a:pt x="554" y="347"/>
                  <a:pt x="554" y="349"/>
                  <a:pt x="557" y="351"/>
                </a:cubicBezTo>
                <a:cubicBezTo>
                  <a:pt x="559" y="353"/>
                  <a:pt x="558" y="353"/>
                  <a:pt x="556" y="354"/>
                </a:cubicBezTo>
                <a:cubicBezTo>
                  <a:pt x="554" y="354"/>
                  <a:pt x="558" y="353"/>
                  <a:pt x="562" y="355"/>
                </a:cubicBezTo>
                <a:cubicBezTo>
                  <a:pt x="566" y="356"/>
                  <a:pt x="564" y="359"/>
                  <a:pt x="566" y="361"/>
                </a:cubicBezTo>
                <a:cubicBezTo>
                  <a:pt x="568" y="363"/>
                  <a:pt x="570" y="363"/>
                  <a:pt x="571" y="365"/>
                </a:cubicBezTo>
                <a:cubicBezTo>
                  <a:pt x="573" y="366"/>
                  <a:pt x="572" y="370"/>
                  <a:pt x="572" y="378"/>
                </a:cubicBezTo>
                <a:cubicBezTo>
                  <a:pt x="573" y="385"/>
                  <a:pt x="573" y="387"/>
                  <a:pt x="570" y="387"/>
                </a:cubicBezTo>
                <a:cubicBezTo>
                  <a:pt x="569" y="387"/>
                  <a:pt x="569" y="387"/>
                  <a:pt x="568" y="387"/>
                </a:cubicBezTo>
                <a:cubicBezTo>
                  <a:pt x="562" y="386"/>
                  <a:pt x="557" y="385"/>
                  <a:pt x="554" y="385"/>
                </a:cubicBezTo>
                <a:cubicBezTo>
                  <a:pt x="554" y="385"/>
                  <a:pt x="554" y="385"/>
                  <a:pt x="553" y="385"/>
                </a:cubicBezTo>
                <a:cubicBezTo>
                  <a:pt x="552" y="385"/>
                  <a:pt x="551" y="385"/>
                  <a:pt x="550" y="385"/>
                </a:cubicBezTo>
                <a:cubicBezTo>
                  <a:pt x="549" y="385"/>
                  <a:pt x="547" y="385"/>
                  <a:pt x="546" y="385"/>
                </a:cubicBezTo>
                <a:cubicBezTo>
                  <a:pt x="545" y="385"/>
                  <a:pt x="544" y="385"/>
                  <a:pt x="543" y="385"/>
                </a:cubicBezTo>
                <a:cubicBezTo>
                  <a:pt x="538" y="384"/>
                  <a:pt x="535" y="384"/>
                  <a:pt x="534" y="384"/>
                </a:cubicBezTo>
                <a:cubicBezTo>
                  <a:pt x="533" y="384"/>
                  <a:pt x="535" y="386"/>
                  <a:pt x="536" y="387"/>
                </a:cubicBezTo>
                <a:cubicBezTo>
                  <a:pt x="537" y="388"/>
                  <a:pt x="534" y="390"/>
                  <a:pt x="535" y="392"/>
                </a:cubicBezTo>
                <a:cubicBezTo>
                  <a:pt x="536" y="394"/>
                  <a:pt x="535" y="399"/>
                  <a:pt x="536" y="403"/>
                </a:cubicBezTo>
                <a:cubicBezTo>
                  <a:pt x="536" y="407"/>
                  <a:pt x="536" y="408"/>
                  <a:pt x="534" y="414"/>
                </a:cubicBezTo>
                <a:cubicBezTo>
                  <a:pt x="533" y="420"/>
                  <a:pt x="534" y="420"/>
                  <a:pt x="535" y="420"/>
                </a:cubicBezTo>
                <a:cubicBezTo>
                  <a:pt x="535" y="420"/>
                  <a:pt x="536" y="420"/>
                  <a:pt x="536" y="420"/>
                </a:cubicBezTo>
                <a:cubicBezTo>
                  <a:pt x="537" y="420"/>
                  <a:pt x="536" y="421"/>
                  <a:pt x="535" y="425"/>
                </a:cubicBezTo>
                <a:cubicBezTo>
                  <a:pt x="534" y="428"/>
                  <a:pt x="534" y="430"/>
                  <a:pt x="534" y="431"/>
                </a:cubicBezTo>
                <a:cubicBezTo>
                  <a:pt x="533" y="431"/>
                  <a:pt x="533" y="431"/>
                  <a:pt x="534" y="431"/>
                </a:cubicBezTo>
                <a:cubicBezTo>
                  <a:pt x="534" y="431"/>
                  <a:pt x="537" y="430"/>
                  <a:pt x="541" y="430"/>
                </a:cubicBezTo>
                <a:cubicBezTo>
                  <a:pt x="543" y="430"/>
                  <a:pt x="545" y="430"/>
                  <a:pt x="546" y="430"/>
                </a:cubicBezTo>
                <a:cubicBezTo>
                  <a:pt x="548" y="430"/>
                  <a:pt x="548" y="430"/>
                  <a:pt x="548" y="433"/>
                </a:cubicBezTo>
                <a:cubicBezTo>
                  <a:pt x="547" y="435"/>
                  <a:pt x="547" y="435"/>
                  <a:pt x="548" y="435"/>
                </a:cubicBezTo>
                <a:cubicBezTo>
                  <a:pt x="549" y="435"/>
                  <a:pt x="550" y="435"/>
                  <a:pt x="552" y="434"/>
                </a:cubicBezTo>
                <a:cubicBezTo>
                  <a:pt x="555" y="434"/>
                  <a:pt x="554" y="432"/>
                  <a:pt x="557" y="432"/>
                </a:cubicBezTo>
                <a:cubicBezTo>
                  <a:pt x="558" y="432"/>
                  <a:pt x="558" y="432"/>
                  <a:pt x="559" y="432"/>
                </a:cubicBezTo>
                <a:cubicBezTo>
                  <a:pt x="559" y="432"/>
                  <a:pt x="560" y="432"/>
                  <a:pt x="561" y="432"/>
                </a:cubicBezTo>
                <a:cubicBezTo>
                  <a:pt x="565" y="432"/>
                  <a:pt x="567" y="430"/>
                  <a:pt x="569" y="428"/>
                </a:cubicBezTo>
                <a:cubicBezTo>
                  <a:pt x="570" y="427"/>
                  <a:pt x="570" y="427"/>
                  <a:pt x="570" y="427"/>
                </a:cubicBezTo>
                <a:cubicBezTo>
                  <a:pt x="571" y="427"/>
                  <a:pt x="571" y="427"/>
                  <a:pt x="571" y="427"/>
                </a:cubicBezTo>
                <a:cubicBezTo>
                  <a:pt x="571" y="427"/>
                  <a:pt x="571" y="427"/>
                  <a:pt x="571" y="427"/>
                </a:cubicBezTo>
                <a:cubicBezTo>
                  <a:pt x="571" y="427"/>
                  <a:pt x="572" y="427"/>
                  <a:pt x="573" y="426"/>
                </a:cubicBezTo>
                <a:cubicBezTo>
                  <a:pt x="577" y="422"/>
                  <a:pt x="576" y="420"/>
                  <a:pt x="577" y="418"/>
                </a:cubicBezTo>
                <a:cubicBezTo>
                  <a:pt x="578" y="415"/>
                  <a:pt x="573" y="419"/>
                  <a:pt x="577" y="411"/>
                </a:cubicBezTo>
                <a:cubicBezTo>
                  <a:pt x="581" y="404"/>
                  <a:pt x="584" y="401"/>
                  <a:pt x="586" y="399"/>
                </a:cubicBezTo>
                <a:cubicBezTo>
                  <a:pt x="589" y="398"/>
                  <a:pt x="592" y="400"/>
                  <a:pt x="592" y="395"/>
                </a:cubicBezTo>
                <a:cubicBezTo>
                  <a:pt x="592" y="391"/>
                  <a:pt x="593" y="389"/>
                  <a:pt x="595" y="386"/>
                </a:cubicBezTo>
                <a:cubicBezTo>
                  <a:pt x="597" y="385"/>
                  <a:pt x="598" y="384"/>
                  <a:pt x="599" y="384"/>
                </a:cubicBezTo>
                <a:cubicBezTo>
                  <a:pt x="600" y="384"/>
                  <a:pt x="601" y="385"/>
                  <a:pt x="603" y="386"/>
                </a:cubicBezTo>
                <a:cubicBezTo>
                  <a:pt x="605" y="387"/>
                  <a:pt x="605" y="387"/>
                  <a:pt x="606" y="387"/>
                </a:cubicBezTo>
                <a:cubicBezTo>
                  <a:pt x="607" y="387"/>
                  <a:pt x="608" y="386"/>
                  <a:pt x="610" y="384"/>
                </a:cubicBezTo>
                <a:cubicBezTo>
                  <a:pt x="613" y="381"/>
                  <a:pt x="615" y="378"/>
                  <a:pt x="619" y="378"/>
                </a:cubicBezTo>
                <a:cubicBezTo>
                  <a:pt x="622" y="378"/>
                  <a:pt x="624" y="380"/>
                  <a:pt x="625" y="383"/>
                </a:cubicBezTo>
                <a:cubicBezTo>
                  <a:pt x="627" y="386"/>
                  <a:pt x="625" y="388"/>
                  <a:pt x="629" y="391"/>
                </a:cubicBezTo>
                <a:cubicBezTo>
                  <a:pt x="632" y="394"/>
                  <a:pt x="633" y="396"/>
                  <a:pt x="635" y="397"/>
                </a:cubicBezTo>
                <a:cubicBezTo>
                  <a:pt x="636" y="398"/>
                  <a:pt x="636" y="400"/>
                  <a:pt x="638" y="401"/>
                </a:cubicBezTo>
                <a:cubicBezTo>
                  <a:pt x="641" y="401"/>
                  <a:pt x="642" y="402"/>
                  <a:pt x="644" y="403"/>
                </a:cubicBezTo>
                <a:cubicBezTo>
                  <a:pt x="645" y="405"/>
                  <a:pt x="647" y="407"/>
                  <a:pt x="648" y="407"/>
                </a:cubicBezTo>
                <a:cubicBezTo>
                  <a:pt x="649" y="408"/>
                  <a:pt x="651" y="409"/>
                  <a:pt x="652" y="412"/>
                </a:cubicBezTo>
                <a:cubicBezTo>
                  <a:pt x="653" y="415"/>
                  <a:pt x="655" y="416"/>
                  <a:pt x="653" y="418"/>
                </a:cubicBezTo>
                <a:cubicBezTo>
                  <a:pt x="651" y="421"/>
                  <a:pt x="652" y="421"/>
                  <a:pt x="650" y="422"/>
                </a:cubicBezTo>
                <a:cubicBezTo>
                  <a:pt x="649" y="423"/>
                  <a:pt x="648" y="424"/>
                  <a:pt x="643" y="425"/>
                </a:cubicBezTo>
                <a:cubicBezTo>
                  <a:pt x="638" y="425"/>
                  <a:pt x="635" y="425"/>
                  <a:pt x="637" y="427"/>
                </a:cubicBezTo>
                <a:cubicBezTo>
                  <a:pt x="639" y="428"/>
                  <a:pt x="641" y="427"/>
                  <a:pt x="643" y="429"/>
                </a:cubicBezTo>
                <a:cubicBezTo>
                  <a:pt x="646" y="431"/>
                  <a:pt x="645" y="433"/>
                  <a:pt x="648" y="433"/>
                </a:cubicBezTo>
                <a:cubicBezTo>
                  <a:pt x="648" y="433"/>
                  <a:pt x="648" y="433"/>
                  <a:pt x="648" y="433"/>
                </a:cubicBezTo>
                <a:cubicBezTo>
                  <a:pt x="650" y="433"/>
                  <a:pt x="649" y="433"/>
                  <a:pt x="649" y="431"/>
                </a:cubicBezTo>
                <a:cubicBezTo>
                  <a:pt x="649" y="428"/>
                  <a:pt x="648" y="428"/>
                  <a:pt x="649" y="426"/>
                </a:cubicBezTo>
                <a:cubicBezTo>
                  <a:pt x="650" y="424"/>
                  <a:pt x="650" y="423"/>
                  <a:pt x="651" y="423"/>
                </a:cubicBezTo>
                <a:cubicBezTo>
                  <a:pt x="651" y="423"/>
                  <a:pt x="651" y="424"/>
                  <a:pt x="652" y="424"/>
                </a:cubicBezTo>
                <a:cubicBezTo>
                  <a:pt x="652" y="424"/>
                  <a:pt x="652" y="424"/>
                  <a:pt x="652" y="424"/>
                </a:cubicBezTo>
                <a:cubicBezTo>
                  <a:pt x="654" y="423"/>
                  <a:pt x="654" y="421"/>
                  <a:pt x="656" y="420"/>
                </a:cubicBezTo>
                <a:cubicBezTo>
                  <a:pt x="657" y="418"/>
                  <a:pt x="658" y="419"/>
                  <a:pt x="659" y="417"/>
                </a:cubicBezTo>
                <a:cubicBezTo>
                  <a:pt x="659" y="415"/>
                  <a:pt x="657" y="413"/>
                  <a:pt x="658" y="410"/>
                </a:cubicBezTo>
                <a:cubicBezTo>
                  <a:pt x="658" y="409"/>
                  <a:pt x="659" y="407"/>
                  <a:pt x="659" y="407"/>
                </a:cubicBezTo>
                <a:cubicBezTo>
                  <a:pt x="660" y="407"/>
                  <a:pt x="661" y="408"/>
                  <a:pt x="663" y="410"/>
                </a:cubicBezTo>
                <a:cubicBezTo>
                  <a:pt x="663" y="411"/>
                  <a:pt x="664" y="411"/>
                  <a:pt x="664" y="411"/>
                </a:cubicBezTo>
                <a:cubicBezTo>
                  <a:pt x="665" y="411"/>
                  <a:pt x="663" y="408"/>
                  <a:pt x="663" y="407"/>
                </a:cubicBezTo>
                <a:cubicBezTo>
                  <a:pt x="662" y="405"/>
                  <a:pt x="659" y="403"/>
                  <a:pt x="656" y="402"/>
                </a:cubicBezTo>
                <a:cubicBezTo>
                  <a:pt x="654" y="400"/>
                  <a:pt x="653" y="399"/>
                  <a:pt x="652" y="398"/>
                </a:cubicBezTo>
                <a:cubicBezTo>
                  <a:pt x="652" y="398"/>
                  <a:pt x="655" y="398"/>
                  <a:pt x="654" y="397"/>
                </a:cubicBezTo>
                <a:cubicBezTo>
                  <a:pt x="654" y="397"/>
                  <a:pt x="653" y="397"/>
                  <a:pt x="653" y="397"/>
                </a:cubicBezTo>
                <a:cubicBezTo>
                  <a:pt x="653" y="397"/>
                  <a:pt x="653" y="397"/>
                  <a:pt x="653" y="397"/>
                </a:cubicBezTo>
                <a:cubicBezTo>
                  <a:pt x="653" y="397"/>
                  <a:pt x="653" y="397"/>
                  <a:pt x="652" y="397"/>
                </a:cubicBezTo>
                <a:cubicBezTo>
                  <a:pt x="652" y="397"/>
                  <a:pt x="651" y="397"/>
                  <a:pt x="650" y="396"/>
                </a:cubicBezTo>
                <a:cubicBezTo>
                  <a:pt x="647" y="396"/>
                  <a:pt x="646" y="394"/>
                  <a:pt x="645" y="393"/>
                </a:cubicBezTo>
                <a:cubicBezTo>
                  <a:pt x="644" y="391"/>
                  <a:pt x="643" y="390"/>
                  <a:pt x="642" y="387"/>
                </a:cubicBezTo>
                <a:cubicBezTo>
                  <a:pt x="640" y="383"/>
                  <a:pt x="641" y="383"/>
                  <a:pt x="638" y="381"/>
                </a:cubicBezTo>
                <a:cubicBezTo>
                  <a:pt x="634" y="379"/>
                  <a:pt x="635" y="380"/>
                  <a:pt x="636" y="378"/>
                </a:cubicBezTo>
                <a:cubicBezTo>
                  <a:pt x="636" y="375"/>
                  <a:pt x="635" y="374"/>
                  <a:pt x="635" y="373"/>
                </a:cubicBezTo>
                <a:cubicBezTo>
                  <a:pt x="635" y="372"/>
                  <a:pt x="635" y="371"/>
                  <a:pt x="638" y="370"/>
                </a:cubicBezTo>
                <a:cubicBezTo>
                  <a:pt x="639" y="370"/>
                  <a:pt x="640" y="369"/>
                  <a:pt x="640" y="369"/>
                </a:cubicBezTo>
                <a:cubicBezTo>
                  <a:pt x="641" y="369"/>
                  <a:pt x="641" y="370"/>
                  <a:pt x="643" y="371"/>
                </a:cubicBezTo>
                <a:cubicBezTo>
                  <a:pt x="647" y="374"/>
                  <a:pt x="647" y="378"/>
                  <a:pt x="650" y="382"/>
                </a:cubicBezTo>
                <a:cubicBezTo>
                  <a:pt x="652" y="386"/>
                  <a:pt x="653" y="384"/>
                  <a:pt x="657" y="386"/>
                </a:cubicBezTo>
                <a:cubicBezTo>
                  <a:pt x="662" y="389"/>
                  <a:pt x="667" y="394"/>
                  <a:pt x="669" y="396"/>
                </a:cubicBezTo>
                <a:cubicBezTo>
                  <a:pt x="670" y="398"/>
                  <a:pt x="670" y="402"/>
                  <a:pt x="669" y="404"/>
                </a:cubicBezTo>
                <a:cubicBezTo>
                  <a:pt x="669" y="407"/>
                  <a:pt x="668" y="406"/>
                  <a:pt x="671" y="409"/>
                </a:cubicBezTo>
                <a:cubicBezTo>
                  <a:pt x="673" y="412"/>
                  <a:pt x="673" y="412"/>
                  <a:pt x="674" y="415"/>
                </a:cubicBezTo>
                <a:cubicBezTo>
                  <a:pt x="675" y="418"/>
                  <a:pt x="675" y="418"/>
                  <a:pt x="677" y="420"/>
                </a:cubicBezTo>
                <a:cubicBezTo>
                  <a:pt x="680" y="421"/>
                  <a:pt x="679" y="422"/>
                  <a:pt x="678" y="424"/>
                </a:cubicBezTo>
                <a:cubicBezTo>
                  <a:pt x="677" y="427"/>
                  <a:pt x="679" y="429"/>
                  <a:pt x="679" y="431"/>
                </a:cubicBezTo>
                <a:cubicBezTo>
                  <a:pt x="679" y="431"/>
                  <a:pt x="679" y="431"/>
                  <a:pt x="680" y="431"/>
                </a:cubicBezTo>
                <a:cubicBezTo>
                  <a:pt x="680" y="431"/>
                  <a:pt x="680" y="431"/>
                  <a:pt x="680" y="431"/>
                </a:cubicBezTo>
                <a:cubicBezTo>
                  <a:pt x="680" y="431"/>
                  <a:pt x="680" y="431"/>
                  <a:pt x="680" y="431"/>
                </a:cubicBezTo>
                <a:cubicBezTo>
                  <a:pt x="681" y="431"/>
                  <a:pt x="681" y="431"/>
                  <a:pt x="682" y="432"/>
                </a:cubicBezTo>
                <a:cubicBezTo>
                  <a:pt x="683" y="433"/>
                  <a:pt x="684" y="433"/>
                  <a:pt x="684" y="433"/>
                </a:cubicBezTo>
                <a:cubicBezTo>
                  <a:pt x="684" y="433"/>
                  <a:pt x="685" y="433"/>
                  <a:pt x="685" y="433"/>
                </a:cubicBezTo>
                <a:cubicBezTo>
                  <a:pt x="685" y="433"/>
                  <a:pt x="685" y="433"/>
                  <a:pt x="685" y="433"/>
                </a:cubicBezTo>
                <a:cubicBezTo>
                  <a:pt x="685" y="433"/>
                  <a:pt x="685" y="433"/>
                  <a:pt x="685" y="433"/>
                </a:cubicBezTo>
                <a:cubicBezTo>
                  <a:pt x="685" y="434"/>
                  <a:pt x="685" y="434"/>
                  <a:pt x="685" y="434"/>
                </a:cubicBezTo>
                <a:cubicBezTo>
                  <a:pt x="686" y="434"/>
                  <a:pt x="685" y="433"/>
                  <a:pt x="686" y="431"/>
                </a:cubicBezTo>
                <a:cubicBezTo>
                  <a:pt x="686" y="428"/>
                  <a:pt x="687" y="426"/>
                  <a:pt x="688" y="425"/>
                </a:cubicBezTo>
                <a:cubicBezTo>
                  <a:pt x="689" y="425"/>
                  <a:pt x="690" y="425"/>
                  <a:pt x="689" y="422"/>
                </a:cubicBezTo>
                <a:cubicBezTo>
                  <a:pt x="687" y="419"/>
                  <a:pt x="684" y="421"/>
                  <a:pt x="685" y="416"/>
                </a:cubicBezTo>
                <a:cubicBezTo>
                  <a:pt x="686" y="411"/>
                  <a:pt x="683" y="411"/>
                  <a:pt x="683" y="408"/>
                </a:cubicBezTo>
                <a:cubicBezTo>
                  <a:pt x="683" y="406"/>
                  <a:pt x="682" y="405"/>
                  <a:pt x="685" y="404"/>
                </a:cubicBezTo>
                <a:cubicBezTo>
                  <a:pt x="688" y="402"/>
                  <a:pt x="689" y="402"/>
                  <a:pt x="689" y="402"/>
                </a:cubicBezTo>
                <a:cubicBezTo>
                  <a:pt x="690" y="402"/>
                  <a:pt x="690" y="402"/>
                  <a:pt x="690" y="402"/>
                </a:cubicBezTo>
                <a:cubicBezTo>
                  <a:pt x="691" y="402"/>
                  <a:pt x="691" y="403"/>
                  <a:pt x="694" y="403"/>
                </a:cubicBezTo>
                <a:cubicBezTo>
                  <a:pt x="697" y="404"/>
                  <a:pt x="701" y="405"/>
                  <a:pt x="702" y="406"/>
                </a:cubicBezTo>
                <a:cubicBezTo>
                  <a:pt x="702" y="406"/>
                  <a:pt x="702" y="408"/>
                  <a:pt x="702" y="408"/>
                </a:cubicBezTo>
                <a:cubicBezTo>
                  <a:pt x="702" y="408"/>
                  <a:pt x="703" y="408"/>
                  <a:pt x="703" y="408"/>
                </a:cubicBezTo>
                <a:cubicBezTo>
                  <a:pt x="704" y="407"/>
                  <a:pt x="704" y="406"/>
                  <a:pt x="706" y="404"/>
                </a:cubicBezTo>
                <a:cubicBezTo>
                  <a:pt x="707" y="403"/>
                  <a:pt x="708" y="402"/>
                  <a:pt x="709" y="402"/>
                </a:cubicBezTo>
                <a:cubicBezTo>
                  <a:pt x="710" y="402"/>
                  <a:pt x="710" y="402"/>
                  <a:pt x="711" y="403"/>
                </a:cubicBezTo>
                <a:cubicBezTo>
                  <a:pt x="712" y="403"/>
                  <a:pt x="712" y="403"/>
                  <a:pt x="713" y="403"/>
                </a:cubicBezTo>
                <a:cubicBezTo>
                  <a:pt x="713" y="403"/>
                  <a:pt x="713" y="403"/>
                  <a:pt x="714" y="402"/>
                </a:cubicBezTo>
                <a:cubicBezTo>
                  <a:pt x="714" y="401"/>
                  <a:pt x="713" y="402"/>
                  <a:pt x="711" y="399"/>
                </a:cubicBezTo>
                <a:cubicBezTo>
                  <a:pt x="709" y="396"/>
                  <a:pt x="708" y="397"/>
                  <a:pt x="708" y="394"/>
                </a:cubicBezTo>
                <a:cubicBezTo>
                  <a:pt x="708" y="392"/>
                  <a:pt x="708" y="391"/>
                  <a:pt x="708" y="390"/>
                </a:cubicBezTo>
                <a:cubicBezTo>
                  <a:pt x="708" y="388"/>
                  <a:pt x="709" y="388"/>
                  <a:pt x="710" y="387"/>
                </a:cubicBezTo>
                <a:cubicBezTo>
                  <a:pt x="711" y="386"/>
                  <a:pt x="712" y="386"/>
                  <a:pt x="712" y="384"/>
                </a:cubicBezTo>
                <a:cubicBezTo>
                  <a:pt x="712" y="382"/>
                  <a:pt x="713" y="381"/>
                  <a:pt x="713" y="380"/>
                </a:cubicBezTo>
                <a:cubicBezTo>
                  <a:pt x="713" y="379"/>
                  <a:pt x="712" y="378"/>
                  <a:pt x="713" y="377"/>
                </a:cubicBezTo>
                <a:cubicBezTo>
                  <a:pt x="715" y="377"/>
                  <a:pt x="715" y="377"/>
                  <a:pt x="716" y="376"/>
                </a:cubicBezTo>
                <a:cubicBezTo>
                  <a:pt x="717" y="375"/>
                  <a:pt x="717" y="374"/>
                  <a:pt x="717" y="373"/>
                </a:cubicBezTo>
                <a:cubicBezTo>
                  <a:pt x="717" y="371"/>
                  <a:pt x="717" y="369"/>
                  <a:pt x="718" y="368"/>
                </a:cubicBezTo>
                <a:cubicBezTo>
                  <a:pt x="718" y="368"/>
                  <a:pt x="718" y="368"/>
                  <a:pt x="719" y="366"/>
                </a:cubicBezTo>
                <a:cubicBezTo>
                  <a:pt x="720" y="365"/>
                  <a:pt x="720" y="365"/>
                  <a:pt x="721" y="364"/>
                </a:cubicBezTo>
                <a:cubicBezTo>
                  <a:pt x="722" y="363"/>
                  <a:pt x="722" y="362"/>
                  <a:pt x="724" y="362"/>
                </a:cubicBezTo>
                <a:cubicBezTo>
                  <a:pt x="724" y="362"/>
                  <a:pt x="725" y="362"/>
                  <a:pt x="725" y="362"/>
                </a:cubicBezTo>
                <a:cubicBezTo>
                  <a:pt x="726" y="362"/>
                  <a:pt x="727" y="362"/>
                  <a:pt x="728" y="362"/>
                </a:cubicBezTo>
                <a:cubicBezTo>
                  <a:pt x="728" y="362"/>
                  <a:pt x="728" y="362"/>
                  <a:pt x="728" y="362"/>
                </a:cubicBezTo>
                <a:cubicBezTo>
                  <a:pt x="730" y="362"/>
                  <a:pt x="731" y="362"/>
                  <a:pt x="731" y="362"/>
                </a:cubicBezTo>
                <a:cubicBezTo>
                  <a:pt x="732" y="362"/>
                  <a:pt x="731" y="362"/>
                  <a:pt x="731" y="363"/>
                </a:cubicBezTo>
                <a:cubicBezTo>
                  <a:pt x="730" y="363"/>
                  <a:pt x="731" y="364"/>
                  <a:pt x="729" y="364"/>
                </a:cubicBezTo>
                <a:cubicBezTo>
                  <a:pt x="729" y="364"/>
                  <a:pt x="728" y="364"/>
                  <a:pt x="728" y="364"/>
                </a:cubicBezTo>
                <a:cubicBezTo>
                  <a:pt x="727" y="364"/>
                  <a:pt x="726" y="364"/>
                  <a:pt x="726" y="364"/>
                </a:cubicBezTo>
                <a:cubicBezTo>
                  <a:pt x="726" y="364"/>
                  <a:pt x="727" y="365"/>
                  <a:pt x="729" y="365"/>
                </a:cubicBezTo>
                <a:cubicBezTo>
                  <a:pt x="731" y="366"/>
                  <a:pt x="730" y="366"/>
                  <a:pt x="732" y="366"/>
                </a:cubicBezTo>
                <a:cubicBezTo>
                  <a:pt x="733" y="366"/>
                  <a:pt x="733" y="366"/>
                  <a:pt x="733" y="366"/>
                </a:cubicBezTo>
                <a:cubicBezTo>
                  <a:pt x="733" y="366"/>
                  <a:pt x="734" y="366"/>
                  <a:pt x="734" y="366"/>
                </a:cubicBezTo>
                <a:cubicBezTo>
                  <a:pt x="734" y="366"/>
                  <a:pt x="735" y="366"/>
                  <a:pt x="735" y="366"/>
                </a:cubicBezTo>
                <a:cubicBezTo>
                  <a:pt x="736" y="366"/>
                  <a:pt x="736" y="366"/>
                  <a:pt x="736" y="367"/>
                </a:cubicBezTo>
                <a:cubicBezTo>
                  <a:pt x="735" y="369"/>
                  <a:pt x="734" y="370"/>
                  <a:pt x="733" y="371"/>
                </a:cubicBezTo>
                <a:cubicBezTo>
                  <a:pt x="731" y="372"/>
                  <a:pt x="729" y="373"/>
                  <a:pt x="729" y="373"/>
                </a:cubicBezTo>
                <a:cubicBezTo>
                  <a:pt x="729" y="373"/>
                  <a:pt x="730" y="373"/>
                  <a:pt x="732" y="374"/>
                </a:cubicBezTo>
                <a:cubicBezTo>
                  <a:pt x="732" y="374"/>
                  <a:pt x="732" y="374"/>
                  <a:pt x="733" y="374"/>
                </a:cubicBezTo>
                <a:cubicBezTo>
                  <a:pt x="733" y="374"/>
                  <a:pt x="733" y="374"/>
                  <a:pt x="733" y="374"/>
                </a:cubicBezTo>
                <a:cubicBezTo>
                  <a:pt x="733" y="374"/>
                  <a:pt x="734" y="374"/>
                  <a:pt x="734" y="374"/>
                </a:cubicBezTo>
                <a:cubicBezTo>
                  <a:pt x="734" y="374"/>
                  <a:pt x="734" y="374"/>
                  <a:pt x="734" y="375"/>
                </a:cubicBezTo>
                <a:cubicBezTo>
                  <a:pt x="734" y="378"/>
                  <a:pt x="735" y="379"/>
                  <a:pt x="736" y="379"/>
                </a:cubicBezTo>
                <a:cubicBezTo>
                  <a:pt x="736" y="379"/>
                  <a:pt x="736" y="378"/>
                  <a:pt x="737" y="378"/>
                </a:cubicBezTo>
                <a:cubicBezTo>
                  <a:pt x="738" y="378"/>
                  <a:pt x="739" y="378"/>
                  <a:pt x="741" y="377"/>
                </a:cubicBezTo>
                <a:cubicBezTo>
                  <a:pt x="744" y="376"/>
                  <a:pt x="744" y="374"/>
                  <a:pt x="745" y="374"/>
                </a:cubicBezTo>
                <a:cubicBezTo>
                  <a:pt x="747" y="374"/>
                  <a:pt x="748" y="373"/>
                  <a:pt x="748" y="373"/>
                </a:cubicBezTo>
                <a:cubicBezTo>
                  <a:pt x="749" y="372"/>
                  <a:pt x="747" y="372"/>
                  <a:pt x="747" y="372"/>
                </a:cubicBezTo>
                <a:cubicBezTo>
                  <a:pt x="746" y="372"/>
                  <a:pt x="747" y="372"/>
                  <a:pt x="744" y="370"/>
                </a:cubicBezTo>
                <a:cubicBezTo>
                  <a:pt x="741" y="369"/>
                  <a:pt x="741" y="368"/>
                  <a:pt x="741" y="366"/>
                </a:cubicBezTo>
                <a:cubicBezTo>
                  <a:pt x="740" y="365"/>
                  <a:pt x="741" y="366"/>
                  <a:pt x="743" y="364"/>
                </a:cubicBezTo>
                <a:cubicBezTo>
                  <a:pt x="746" y="362"/>
                  <a:pt x="744" y="362"/>
                  <a:pt x="749" y="360"/>
                </a:cubicBezTo>
                <a:cubicBezTo>
                  <a:pt x="753" y="359"/>
                  <a:pt x="757" y="358"/>
                  <a:pt x="759" y="358"/>
                </a:cubicBezTo>
                <a:cubicBezTo>
                  <a:pt x="760" y="358"/>
                  <a:pt x="760" y="358"/>
                  <a:pt x="760" y="358"/>
                </a:cubicBezTo>
                <a:cubicBezTo>
                  <a:pt x="762" y="358"/>
                  <a:pt x="762" y="359"/>
                  <a:pt x="762" y="359"/>
                </a:cubicBezTo>
                <a:cubicBezTo>
                  <a:pt x="762" y="360"/>
                  <a:pt x="761" y="362"/>
                  <a:pt x="759" y="362"/>
                </a:cubicBezTo>
                <a:cubicBezTo>
                  <a:pt x="757" y="363"/>
                  <a:pt x="755" y="362"/>
                  <a:pt x="755" y="363"/>
                </a:cubicBezTo>
                <a:cubicBezTo>
                  <a:pt x="756" y="364"/>
                  <a:pt x="761" y="366"/>
                  <a:pt x="759" y="367"/>
                </a:cubicBezTo>
                <a:cubicBezTo>
                  <a:pt x="756" y="368"/>
                  <a:pt x="756" y="368"/>
                  <a:pt x="756" y="369"/>
                </a:cubicBezTo>
                <a:cubicBezTo>
                  <a:pt x="755" y="371"/>
                  <a:pt x="756" y="371"/>
                  <a:pt x="753" y="372"/>
                </a:cubicBezTo>
                <a:cubicBezTo>
                  <a:pt x="750" y="373"/>
                  <a:pt x="749" y="373"/>
                  <a:pt x="749" y="374"/>
                </a:cubicBezTo>
                <a:cubicBezTo>
                  <a:pt x="750" y="375"/>
                  <a:pt x="753" y="377"/>
                  <a:pt x="755" y="378"/>
                </a:cubicBezTo>
                <a:cubicBezTo>
                  <a:pt x="757" y="379"/>
                  <a:pt x="759" y="380"/>
                  <a:pt x="761" y="381"/>
                </a:cubicBezTo>
                <a:cubicBezTo>
                  <a:pt x="763" y="383"/>
                  <a:pt x="766" y="386"/>
                  <a:pt x="767" y="388"/>
                </a:cubicBezTo>
                <a:cubicBezTo>
                  <a:pt x="769" y="389"/>
                  <a:pt x="772" y="390"/>
                  <a:pt x="773" y="393"/>
                </a:cubicBezTo>
                <a:cubicBezTo>
                  <a:pt x="774" y="395"/>
                  <a:pt x="775" y="398"/>
                  <a:pt x="773" y="400"/>
                </a:cubicBezTo>
                <a:cubicBezTo>
                  <a:pt x="771" y="401"/>
                  <a:pt x="770" y="403"/>
                  <a:pt x="767" y="403"/>
                </a:cubicBezTo>
                <a:cubicBezTo>
                  <a:pt x="764" y="404"/>
                  <a:pt x="764" y="404"/>
                  <a:pt x="761" y="404"/>
                </a:cubicBezTo>
                <a:cubicBezTo>
                  <a:pt x="761" y="404"/>
                  <a:pt x="761" y="404"/>
                  <a:pt x="760" y="404"/>
                </a:cubicBezTo>
                <a:cubicBezTo>
                  <a:pt x="758" y="404"/>
                  <a:pt x="758" y="404"/>
                  <a:pt x="758" y="404"/>
                </a:cubicBezTo>
                <a:cubicBezTo>
                  <a:pt x="757" y="404"/>
                  <a:pt x="757" y="404"/>
                  <a:pt x="755" y="403"/>
                </a:cubicBezTo>
                <a:cubicBezTo>
                  <a:pt x="752" y="402"/>
                  <a:pt x="750" y="401"/>
                  <a:pt x="748" y="401"/>
                </a:cubicBezTo>
                <a:cubicBezTo>
                  <a:pt x="747" y="400"/>
                  <a:pt x="748" y="399"/>
                  <a:pt x="746" y="399"/>
                </a:cubicBezTo>
                <a:cubicBezTo>
                  <a:pt x="745" y="399"/>
                  <a:pt x="744" y="399"/>
                  <a:pt x="742" y="398"/>
                </a:cubicBezTo>
                <a:cubicBezTo>
                  <a:pt x="741" y="397"/>
                  <a:pt x="742" y="396"/>
                  <a:pt x="738" y="396"/>
                </a:cubicBezTo>
                <a:cubicBezTo>
                  <a:pt x="738" y="396"/>
                  <a:pt x="738" y="396"/>
                  <a:pt x="737" y="396"/>
                </a:cubicBezTo>
                <a:cubicBezTo>
                  <a:pt x="737" y="396"/>
                  <a:pt x="736" y="396"/>
                  <a:pt x="735" y="396"/>
                </a:cubicBezTo>
                <a:cubicBezTo>
                  <a:pt x="735" y="396"/>
                  <a:pt x="735" y="396"/>
                  <a:pt x="734" y="396"/>
                </a:cubicBezTo>
                <a:cubicBezTo>
                  <a:pt x="734" y="396"/>
                  <a:pt x="733" y="396"/>
                  <a:pt x="733" y="396"/>
                </a:cubicBezTo>
                <a:cubicBezTo>
                  <a:pt x="732" y="396"/>
                  <a:pt x="731" y="396"/>
                  <a:pt x="730" y="397"/>
                </a:cubicBezTo>
                <a:cubicBezTo>
                  <a:pt x="728" y="398"/>
                  <a:pt x="727" y="400"/>
                  <a:pt x="727" y="401"/>
                </a:cubicBezTo>
                <a:cubicBezTo>
                  <a:pt x="726" y="402"/>
                  <a:pt x="725" y="402"/>
                  <a:pt x="723" y="402"/>
                </a:cubicBezTo>
                <a:cubicBezTo>
                  <a:pt x="721" y="402"/>
                  <a:pt x="718" y="402"/>
                  <a:pt x="717" y="402"/>
                </a:cubicBezTo>
                <a:cubicBezTo>
                  <a:pt x="715" y="402"/>
                  <a:pt x="715" y="402"/>
                  <a:pt x="714" y="403"/>
                </a:cubicBezTo>
                <a:cubicBezTo>
                  <a:pt x="714" y="404"/>
                  <a:pt x="717" y="404"/>
                  <a:pt x="718" y="405"/>
                </a:cubicBezTo>
                <a:cubicBezTo>
                  <a:pt x="719" y="405"/>
                  <a:pt x="717" y="405"/>
                  <a:pt x="716" y="406"/>
                </a:cubicBezTo>
                <a:cubicBezTo>
                  <a:pt x="715" y="406"/>
                  <a:pt x="713" y="408"/>
                  <a:pt x="710" y="408"/>
                </a:cubicBezTo>
                <a:cubicBezTo>
                  <a:pt x="708" y="408"/>
                  <a:pt x="706" y="408"/>
                  <a:pt x="704" y="408"/>
                </a:cubicBezTo>
                <a:cubicBezTo>
                  <a:pt x="703" y="409"/>
                  <a:pt x="702" y="409"/>
                  <a:pt x="700" y="412"/>
                </a:cubicBezTo>
                <a:cubicBezTo>
                  <a:pt x="700" y="414"/>
                  <a:pt x="700" y="414"/>
                  <a:pt x="701" y="414"/>
                </a:cubicBezTo>
                <a:cubicBezTo>
                  <a:pt x="701" y="414"/>
                  <a:pt x="702" y="414"/>
                  <a:pt x="702" y="414"/>
                </a:cubicBezTo>
                <a:cubicBezTo>
                  <a:pt x="703" y="414"/>
                  <a:pt x="703" y="413"/>
                  <a:pt x="704" y="413"/>
                </a:cubicBezTo>
                <a:cubicBezTo>
                  <a:pt x="704" y="413"/>
                  <a:pt x="703" y="414"/>
                  <a:pt x="703" y="415"/>
                </a:cubicBezTo>
                <a:cubicBezTo>
                  <a:pt x="703" y="416"/>
                  <a:pt x="703" y="419"/>
                  <a:pt x="704" y="423"/>
                </a:cubicBezTo>
                <a:cubicBezTo>
                  <a:pt x="705" y="427"/>
                  <a:pt x="704" y="427"/>
                  <a:pt x="707" y="429"/>
                </a:cubicBezTo>
                <a:cubicBezTo>
                  <a:pt x="710" y="432"/>
                  <a:pt x="710" y="432"/>
                  <a:pt x="713" y="434"/>
                </a:cubicBezTo>
                <a:cubicBezTo>
                  <a:pt x="715" y="435"/>
                  <a:pt x="717" y="435"/>
                  <a:pt x="719" y="435"/>
                </a:cubicBezTo>
                <a:cubicBezTo>
                  <a:pt x="719" y="435"/>
                  <a:pt x="720" y="435"/>
                  <a:pt x="720" y="435"/>
                </a:cubicBezTo>
                <a:cubicBezTo>
                  <a:pt x="721" y="434"/>
                  <a:pt x="721" y="434"/>
                  <a:pt x="722" y="432"/>
                </a:cubicBezTo>
                <a:cubicBezTo>
                  <a:pt x="722" y="432"/>
                  <a:pt x="722" y="431"/>
                  <a:pt x="722" y="431"/>
                </a:cubicBezTo>
                <a:cubicBezTo>
                  <a:pt x="723" y="431"/>
                  <a:pt x="723" y="432"/>
                  <a:pt x="724" y="432"/>
                </a:cubicBezTo>
                <a:cubicBezTo>
                  <a:pt x="726" y="432"/>
                  <a:pt x="728" y="433"/>
                  <a:pt x="729" y="434"/>
                </a:cubicBezTo>
                <a:cubicBezTo>
                  <a:pt x="731" y="436"/>
                  <a:pt x="730" y="436"/>
                  <a:pt x="734" y="436"/>
                </a:cubicBezTo>
                <a:cubicBezTo>
                  <a:pt x="734" y="436"/>
                  <a:pt x="735" y="436"/>
                  <a:pt x="735" y="436"/>
                </a:cubicBezTo>
                <a:cubicBezTo>
                  <a:pt x="738" y="436"/>
                  <a:pt x="738" y="435"/>
                  <a:pt x="739" y="433"/>
                </a:cubicBezTo>
                <a:cubicBezTo>
                  <a:pt x="739" y="432"/>
                  <a:pt x="740" y="432"/>
                  <a:pt x="740" y="432"/>
                </a:cubicBezTo>
                <a:cubicBezTo>
                  <a:pt x="741" y="432"/>
                  <a:pt x="741" y="432"/>
                  <a:pt x="742" y="432"/>
                </a:cubicBezTo>
                <a:cubicBezTo>
                  <a:pt x="742" y="432"/>
                  <a:pt x="743" y="433"/>
                  <a:pt x="744" y="433"/>
                </a:cubicBezTo>
                <a:cubicBezTo>
                  <a:pt x="744" y="433"/>
                  <a:pt x="744" y="433"/>
                  <a:pt x="744" y="433"/>
                </a:cubicBezTo>
                <a:cubicBezTo>
                  <a:pt x="745" y="433"/>
                  <a:pt x="746" y="432"/>
                  <a:pt x="747" y="432"/>
                </a:cubicBezTo>
                <a:cubicBezTo>
                  <a:pt x="747" y="432"/>
                  <a:pt x="748" y="432"/>
                  <a:pt x="747" y="433"/>
                </a:cubicBezTo>
                <a:cubicBezTo>
                  <a:pt x="747" y="435"/>
                  <a:pt x="746" y="436"/>
                  <a:pt x="746" y="438"/>
                </a:cubicBezTo>
                <a:cubicBezTo>
                  <a:pt x="747" y="440"/>
                  <a:pt x="747" y="442"/>
                  <a:pt x="747" y="445"/>
                </a:cubicBezTo>
                <a:cubicBezTo>
                  <a:pt x="746" y="448"/>
                  <a:pt x="744" y="455"/>
                  <a:pt x="743" y="457"/>
                </a:cubicBezTo>
                <a:cubicBezTo>
                  <a:pt x="742" y="460"/>
                  <a:pt x="739" y="465"/>
                  <a:pt x="738" y="466"/>
                </a:cubicBezTo>
                <a:cubicBezTo>
                  <a:pt x="737" y="467"/>
                  <a:pt x="737" y="468"/>
                  <a:pt x="733" y="468"/>
                </a:cubicBezTo>
                <a:cubicBezTo>
                  <a:pt x="732" y="468"/>
                  <a:pt x="731" y="468"/>
                  <a:pt x="730" y="468"/>
                </a:cubicBezTo>
                <a:cubicBezTo>
                  <a:pt x="727" y="468"/>
                  <a:pt x="726" y="468"/>
                  <a:pt x="724" y="466"/>
                </a:cubicBezTo>
                <a:cubicBezTo>
                  <a:pt x="724" y="465"/>
                  <a:pt x="723" y="465"/>
                  <a:pt x="723" y="465"/>
                </a:cubicBezTo>
                <a:cubicBezTo>
                  <a:pt x="721" y="465"/>
                  <a:pt x="719" y="467"/>
                  <a:pt x="719" y="467"/>
                </a:cubicBezTo>
                <a:cubicBezTo>
                  <a:pt x="718" y="467"/>
                  <a:pt x="717" y="469"/>
                  <a:pt x="713" y="469"/>
                </a:cubicBezTo>
                <a:cubicBezTo>
                  <a:pt x="713" y="469"/>
                  <a:pt x="713" y="469"/>
                  <a:pt x="712" y="468"/>
                </a:cubicBezTo>
                <a:cubicBezTo>
                  <a:pt x="708" y="468"/>
                  <a:pt x="704" y="466"/>
                  <a:pt x="702" y="466"/>
                </a:cubicBezTo>
                <a:cubicBezTo>
                  <a:pt x="701" y="465"/>
                  <a:pt x="699" y="465"/>
                  <a:pt x="698" y="465"/>
                </a:cubicBezTo>
                <a:cubicBezTo>
                  <a:pt x="698" y="465"/>
                  <a:pt x="697" y="465"/>
                  <a:pt x="697" y="465"/>
                </a:cubicBezTo>
                <a:cubicBezTo>
                  <a:pt x="697" y="465"/>
                  <a:pt x="697" y="465"/>
                  <a:pt x="697" y="465"/>
                </a:cubicBezTo>
                <a:cubicBezTo>
                  <a:pt x="696" y="465"/>
                  <a:pt x="697" y="464"/>
                  <a:pt x="694" y="463"/>
                </a:cubicBezTo>
                <a:cubicBezTo>
                  <a:pt x="692" y="462"/>
                  <a:pt x="692" y="462"/>
                  <a:pt x="689" y="461"/>
                </a:cubicBezTo>
                <a:cubicBezTo>
                  <a:pt x="686" y="460"/>
                  <a:pt x="686" y="461"/>
                  <a:pt x="686" y="459"/>
                </a:cubicBezTo>
                <a:cubicBezTo>
                  <a:pt x="685" y="458"/>
                  <a:pt x="684" y="457"/>
                  <a:pt x="683" y="457"/>
                </a:cubicBezTo>
                <a:cubicBezTo>
                  <a:pt x="682" y="457"/>
                  <a:pt x="680" y="457"/>
                  <a:pt x="679" y="458"/>
                </a:cubicBezTo>
                <a:cubicBezTo>
                  <a:pt x="675" y="458"/>
                  <a:pt x="674" y="458"/>
                  <a:pt x="673" y="459"/>
                </a:cubicBezTo>
                <a:cubicBezTo>
                  <a:pt x="673" y="460"/>
                  <a:pt x="671" y="463"/>
                  <a:pt x="671" y="464"/>
                </a:cubicBezTo>
                <a:cubicBezTo>
                  <a:pt x="670" y="465"/>
                  <a:pt x="671" y="466"/>
                  <a:pt x="672" y="467"/>
                </a:cubicBezTo>
                <a:cubicBezTo>
                  <a:pt x="672" y="468"/>
                  <a:pt x="671" y="469"/>
                  <a:pt x="670" y="471"/>
                </a:cubicBezTo>
                <a:cubicBezTo>
                  <a:pt x="670" y="472"/>
                  <a:pt x="669" y="472"/>
                  <a:pt x="669" y="472"/>
                </a:cubicBezTo>
                <a:cubicBezTo>
                  <a:pt x="668" y="472"/>
                  <a:pt x="668" y="472"/>
                  <a:pt x="667" y="472"/>
                </a:cubicBezTo>
                <a:cubicBezTo>
                  <a:pt x="665" y="471"/>
                  <a:pt x="663" y="470"/>
                  <a:pt x="662" y="469"/>
                </a:cubicBezTo>
                <a:cubicBezTo>
                  <a:pt x="660" y="468"/>
                  <a:pt x="657" y="468"/>
                  <a:pt x="654" y="467"/>
                </a:cubicBezTo>
                <a:cubicBezTo>
                  <a:pt x="651" y="466"/>
                  <a:pt x="651" y="464"/>
                  <a:pt x="649" y="462"/>
                </a:cubicBezTo>
                <a:cubicBezTo>
                  <a:pt x="648" y="460"/>
                  <a:pt x="648" y="460"/>
                  <a:pt x="643" y="458"/>
                </a:cubicBezTo>
                <a:cubicBezTo>
                  <a:pt x="639" y="457"/>
                  <a:pt x="638" y="458"/>
                  <a:pt x="634" y="456"/>
                </a:cubicBezTo>
                <a:cubicBezTo>
                  <a:pt x="630" y="454"/>
                  <a:pt x="631" y="454"/>
                  <a:pt x="627" y="452"/>
                </a:cubicBezTo>
                <a:cubicBezTo>
                  <a:pt x="624" y="450"/>
                  <a:pt x="623" y="450"/>
                  <a:pt x="625" y="448"/>
                </a:cubicBezTo>
                <a:cubicBezTo>
                  <a:pt x="626" y="446"/>
                  <a:pt x="628" y="445"/>
                  <a:pt x="629" y="443"/>
                </a:cubicBezTo>
                <a:cubicBezTo>
                  <a:pt x="629" y="441"/>
                  <a:pt x="628" y="441"/>
                  <a:pt x="627" y="438"/>
                </a:cubicBezTo>
                <a:cubicBezTo>
                  <a:pt x="626" y="436"/>
                  <a:pt x="626" y="437"/>
                  <a:pt x="627" y="435"/>
                </a:cubicBezTo>
                <a:cubicBezTo>
                  <a:pt x="628" y="433"/>
                  <a:pt x="629" y="432"/>
                  <a:pt x="629" y="431"/>
                </a:cubicBezTo>
                <a:cubicBezTo>
                  <a:pt x="630" y="431"/>
                  <a:pt x="629" y="431"/>
                  <a:pt x="627" y="430"/>
                </a:cubicBezTo>
                <a:cubicBezTo>
                  <a:pt x="625" y="429"/>
                  <a:pt x="622" y="428"/>
                  <a:pt x="622" y="428"/>
                </a:cubicBezTo>
                <a:cubicBezTo>
                  <a:pt x="622" y="428"/>
                  <a:pt x="620" y="430"/>
                  <a:pt x="619" y="430"/>
                </a:cubicBezTo>
                <a:cubicBezTo>
                  <a:pt x="618" y="431"/>
                  <a:pt x="617" y="431"/>
                  <a:pt x="616" y="431"/>
                </a:cubicBezTo>
                <a:cubicBezTo>
                  <a:pt x="615" y="431"/>
                  <a:pt x="614" y="431"/>
                  <a:pt x="613" y="431"/>
                </a:cubicBezTo>
                <a:cubicBezTo>
                  <a:pt x="610" y="430"/>
                  <a:pt x="609" y="430"/>
                  <a:pt x="607" y="429"/>
                </a:cubicBezTo>
                <a:cubicBezTo>
                  <a:pt x="607" y="429"/>
                  <a:pt x="607" y="429"/>
                  <a:pt x="607" y="429"/>
                </a:cubicBezTo>
                <a:cubicBezTo>
                  <a:pt x="606" y="429"/>
                  <a:pt x="604" y="432"/>
                  <a:pt x="604" y="433"/>
                </a:cubicBezTo>
                <a:cubicBezTo>
                  <a:pt x="603" y="433"/>
                  <a:pt x="603" y="433"/>
                  <a:pt x="603" y="433"/>
                </a:cubicBezTo>
                <a:cubicBezTo>
                  <a:pt x="603" y="433"/>
                  <a:pt x="602" y="433"/>
                  <a:pt x="600" y="432"/>
                </a:cubicBezTo>
                <a:cubicBezTo>
                  <a:pt x="598" y="431"/>
                  <a:pt x="598" y="431"/>
                  <a:pt x="597" y="431"/>
                </a:cubicBezTo>
                <a:cubicBezTo>
                  <a:pt x="597" y="431"/>
                  <a:pt x="596" y="431"/>
                  <a:pt x="596" y="431"/>
                </a:cubicBezTo>
                <a:cubicBezTo>
                  <a:pt x="593" y="431"/>
                  <a:pt x="589" y="432"/>
                  <a:pt x="584" y="434"/>
                </a:cubicBezTo>
                <a:cubicBezTo>
                  <a:pt x="578" y="436"/>
                  <a:pt x="575" y="438"/>
                  <a:pt x="571" y="440"/>
                </a:cubicBezTo>
                <a:cubicBezTo>
                  <a:pt x="568" y="442"/>
                  <a:pt x="567" y="443"/>
                  <a:pt x="567" y="443"/>
                </a:cubicBezTo>
                <a:cubicBezTo>
                  <a:pt x="566" y="443"/>
                  <a:pt x="566" y="443"/>
                  <a:pt x="566" y="442"/>
                </a:cubicBezTo>
                <a:cubicBezTo>
                  <a:pt x="564" y="442"/>
                  <a:pt x="564" y="441"/>
                  <a:pt x="562" y="441"/>
                </a:cubicBezTo>
                <a:cubicBezTo>
                  <a:pt x="562" y="441"/>
                  <a:pt x="561" y="441"/>
                  <a:pt x="561" y="441"/>
                </a:cubicBezTo>
                <a:cubicBezTo>
                  <a:pt x="559" y="441"/>
                  <a:pt x="558" y="442"/>
                  <a:pt x="557" y="442"/>
                </a:cubicBezTo>
                <a:cubicBezTo>
                  <a:pt x="557" y="442"/>
                  <a:pt x="557" y="442"/>
                  <a:pt x="557" y="442"/>
                </a:cubicBezTo>
                <a:cubicBezTo>
                  <a:pt x="556" y="442"/>
                  <a:pt x="555" y="442"/>
                  <a:pt x="553" y="440"/>
                </a:cubicBezTo>
                <a:cubicBezTo>
                  <a:pt x="552" y="439"/>
                  <a:pt x="552" y="438"/>
                  <a:pt x="551" y="438"/>
                </a:cubicBezTo>
                <a:cubicBezTo>
                  <a:pt x="551" y="438"/>
                  <a:pt x="550" y="438"/>
                  <a:pt x="550" y="438"/>
                </a:cubicBezTo>
                <a:cubicBezTo>
                  <a:pt x="548" y="439"/>
                  <a:pt x="548" y="443"/>
                  <a:pt x="547" y="445"/>
                </a:cubicBezTo>
                <a:cubicBezTo>
                  <a:pt x="546" y="448"/>
                  <a:pt x="545" y="450"/>
                  <a:pt x="543" y="451"/>
                </a:cubicBezTo>
                <a:cubicBezTo>
                  <a:pt x="541" y="452"/>
                  <a:pt x="537" y="455"/>
                  <a:pt x="535" y="456"/>
                </a:cubicBezTo>
                <a:cubicBezTo>
                  <a:pt x="532" y="457"/>
                  <a:pt x="533" y="459"/>
                  <a:pt x="532" y="463"/>
                </a:cubicBezTo>
                <a:cubicBezTo>
                  <a:pt x="532" y="466"/>
                  <a:pt x="531" y="475"/>
                  <a:pt x="530" y="476"/>
                </a:cubicBezTo>
                <a:cubicBezTo>
                  <a:pt x="530" y="477"/>
                  <a:pt x="528" y="477"/>
                  <a:pt x="526" y="478"/>
                </a:cubicBezTo>
                <a:cubicBezTo>
                  <a:pt x="524" y="480"/>
                  <a:pt x="518" y="483"/>
                  <a:pt x="516" y="485"/>
                </a:cubicBezTo>
                <a:cubicBezTo>
                  <a:pt x="514" y="487"/>
                  <a:pt x="511" y="494"/>
                  <a:pt x="510" y="496"/>
                </a:cubicBezTo>
                <a:cubicBezTo>
                  <a:pt x="508" y="498"/>
                  <a:pt x="507" y="501"/>
                  <a:pt x="504" y="506"/>
                </a:cubicBezTo>
                <a:cubicBezTo>
                  <a:pt x="502" y="510"/>
                  <a:pt x="499" y="514"/>
                  <a:pt x="498" y="515"/>
                </a:cubicBezTo>
                <a:cubicBezTo>
                  <a:pt x="497" y="517"/>
                  <a:pt x="496" y="517"/>
                  <a:pt x="497" y="520"/>
                </a:cubicBezTo>
                <a:cubicBezTo>
                  <a:pt x="498" y="522"/>
                  <a:pt x="499" y="528"/>
                  <a:pt x="500" y="531"/>
                </a:cubicBezTo>
                <a:cubicBezTo>
                  <a:pt x="501" y="534"/>
                  <a:pt x="502" y="539"/>
                  <a:pt x="502" y="541"/>
                </a:cubicBezTo>
                <a:cubicBezTo>
                  <a:pt x="501" y="543"/>
                  <a:pt x="501" y="542"/>
                  <a:pt x="500" y="545"/>
                </a:cubicBezTo>
                <a:cubicBezTo>
                  <a:pt x="499" y="548"/>
                  <a:pt x="496" y="553"/>
                  <a:pt x="496" y="554"/>
                </a:cubicBezTo>
                <a:cubicBezTo>
                  <a:pt x="496" y="555"/>
                  <a:pt x="497" y="555"/>
                  <a:pt x="498" y="557"/>
                </a:cubicBezTo>
                <a:cubicBezTo>
                  <a:pt x="500" y="559"/>
                  <a:pt x="502" y="566"/>
                  <a:pt x="505" y="569"/>
                </a:cubicBezTo>
                <a:cubicBezTo>
                  <a:pt x="508" y="572"/>
                  <a:pt x="510" y="576"/>
                  <a:pt x="512" y="580"/>
                </a:cubicBezTo>
                <a:cubicBezTo>
                  <a:pt x="514" y="583"/>
                  <a:pt x="515" y="586"/>
                  <a:pt x="518" y="588"/>
                </a:cubicBezTo>
                <a:cubicBezTo>
                  <a:pt x="521" y="591"/>
                  <a:pt x="519" y="591"/>
                  <a:pt x="523" y="593"/>
                </a:cubicBezTo>
                <a:cubicBezTo>
                  <a:pt x="527" y="595"/>
                  <a:pt x="526" y="596"/>
                  <a:pt x="530" y="598"/>
                </a:cubicBezTo>
                <a:cubicBezTo>
                  <a:pt x="534" y="600"/>
                  <a:pt x="535" y="601"/>
                  <a:pt x="538" y="603"/>
                </a:cubicBezTo>
                <a:cubicBezTo>
                  <a:pt x="539" y="604"/>
                  <a:pt x="540" y="605"/>
                  <a:pt x="542" y="605"/>
                </a:cubicBezTo>
                <a:cubicBezTo>
                  <a:pt x="543" y="605"/>
                  <a:pt x="544" y="604"/>
                  <a:pt x="545" y="604"/>
                </a:cubicBezTo>
                <a:cubicBezTo>
                  <a:pt x="548" y="603"/>
                  <a:pt x="551" y="601"/>
                  <a:pt x="555" y="601"/>
                </a:cubicBezTo>
                <a:cubicBezTo>
                  <a:pt x="556" y="601"/>
                  <a:pt x="557" y="601"/>
                  <a:pt x="558" y="601"/>
                </a:cubicBezTo>
                <a:cubicBezTo>
                  <a:pt x="562" y="602"/>
                  <a:pt x="564" y="602"/>
                  <a:pt x="566" y="602"/>
                </a:cubicBezTo>
                <a:cubicBezTo>
                  <a:pt x="567" y="602"/>
                  <a:pt x="568" y="602"/>
                  <a:pt x="570" y="601"/>
                </a:cubicBezTo>
                <a:cubicBezTo>
                  <a:pt x="574" y="600"/>
                  <a:pt x="576" y="597"/>
                  <a:pt x="580" y="597"/>
                </a:cubicBezTo>
                <a:cubicBezTo>
                  <a:pt x="585" y="596"/>
                  <a:pt x="581" y="596"/>
                  <a:pt x="588" y="595"/>
                </a:cubicBezTo>
                <a:cubicBezTo>
                  <a:pt x="592" y="595"/>
                  <a:pt x="594" y="595"/>
                  <a:pt x="595" y="595"/>
                </a:cubicBezTo>
                <a:cubicBezTo>
                  <a:pt x="597" y="595"/>
                  <a:pt x="598" y="595"/>
                  <a:pt x="598" y="595"/>
                </a:cubicBezTo>
                <a:cubicBezTo>
                  <a:pt x="599" y="596"/>
                  <a:pt x="601" y="599"/>
                  <a:pt x="603" y="601"/>
                </a:cubicBezTo>
                <a:cubicBezTo>
                  <a:pt x="605" y="604"/>
                  <a:pt x="605" y="604"/>
                  <a:pt x="609" y="605"/>
                </a:cubicBezTo>
                <a:cubicBezTo>
                  <a:pt x="609" y="605"/>
                  <a:pt x="610" y="605"/>
                  <a:pt x="610" y="605"/>
                </a:cubicBezTo>
                <a:cubicBezTo>
                  <a:pt x="611" y="605"/>
                  <a:pt x="613" y="604"/>
                  <a:pt x="614" y="604"/>
                </a:cubicBezTo>
                <a:cubicBezTo>
                  <a:pt x="615" y="604"/>
                  <a:pt x="616" y="604"/>
                  <a:pt x="617" y="604"/>
                </a:cubicBezTo>
                <a:cubicBezTo>
                  <a:pt x="617" y="604"/>
                  <a:pt x="618" y="604"/>
                  <a:pt x="618" y="604"/>
                </a:cubicBezTo>
                <a:cubicBezTo>
                  <a:pt x="619" y="605"/>
                  <a:pt x="620" y="607"/>
                  <a:pt x="622" y="609"/>
                </a:cubicBezTo>
                <a:cubicBezTo>
                  <a:pt x="623" y="611"/>
                  <a:pt x="623" y="610"/>
                  <a:pt x="622" y="615"/>
                </a:cubicBezTo>
                <a:cubicBezTo>
                  <a:pt x="622" y="619"/>
                  <a:pt x="621" y="626"/>
                  <a:pt x="621" y="630"/>
                </a:cubicBezTo>
                <a:cubicBezTo>
                  <a:pt x="620" y="633"/>
                  <a:pt x="620" y="632"/>
                  <a:pt x="621" y="634"/>
                </a:cubicBezTo>
                <a:cubicBezTo>
                  <a:pt x="622" y="637"/>
                  <a:pt x="623" y="637"/>
                  <a:pt x="624" y="639"/>
                </a:cubicBezTo>
                <a:cubicBezTo>
                  <a:pt x="626" y="641"/>
                  <a:pt x="626" y="641"/>
                  <a:pt x="627" y="643"/>
                </a:cubicBezTo>
                <a:cubicBezTo>
                  <a:pt x="629" y="645"/>
                  <a:pt x="628" y="644"/>
                  <a:pt x="630" y="646"/>
                </a:cubicBezTo>
                <a:cubicBezTo>
                  <a:pt x="632" y="648"/>
                  <a:pt x="632" y="646"/>
                  <a:pt x="633" y="649"/>
                </a:cubicBezTo>
                <a:cubicBezTo>
                  <a:pt x="634" y="652"/>
                  <a:pt x="635" y="656"/>
                  <a:pt x="635" y="658"/>
                </a:cubicBezTo>
                <a:cubicBezTo>
                  <a:pt x="635" y="660"/>
                  <a:pt x="635" y="659"/>
                  <a:pt x="637" y="664"/>
                </a:cubicBezTo>
                <a:cubicBezTo>
                  <a:pt x="638" y="669"/>
                  <a:pt x="638" y="673"/>
                  <a:pt x="639" y="676"/>
                </a:cubicBezTo>
                <a:cubicBezTo>
                  <a:pt x="641" y="679"/>
                  <a:pt x="641" y="678"/>
                  <a:pt x="641" y="682"/>
                </a:cubicBezTo>
                <a:cubicBezTo>
                  <a:pt x="641" y="685"/>
                  <a:pt x="641" y="686"/>
                  <a:pt x="640" y="688"/>
                </a:cubicBezTo>
                <a:cubicBezTo>
                  <a:pt x="639" y="691"/>
                  <a:pt x="637" y="694"/>
                  <a:pt x="636" y="696"/>
                </a:cubicBezTo>
                <a:cubicBezTo>
                  <a:pt x="634" y="699"/>
                  <a:pt x="636" y="698"/>
                  <a:pt x="635" y="702"/>
                </a:cubicBezTo>
                <a:cubicBezTo>
                  <a:pt x="635" y="706"/>
                  <a:pt x="634" y="709"/>
                  <a:pt x="634" y="711"/>
                </a:cubicBezTo>
                <a:cubicBezTo>
                  <a:pt x="634" y="713"/>
                  <a:pt x="633" y="716"/>
                  <a:pt x="633" y="717"/>
                </a:cubicBezTo>
                <a:cubicBezTo>
                  <a:pt x="633" y="718"/>
                  <a:pt x="633" y="717"/>
                  <a:pt x="635" y="720"/>
                </a:cubicBezTo>
                <a:cubicBezTo>
                  <a:pt x="636" y="724"/>
                  <a:pt x="636" y="723"/>
                  <a:pt x="638" y="727"/>
                </a:cubicBezTo>
                <a:cubicBezTo>
                  <a:pt x="641" y="731"/>
                  <a:pt x="640" y="731"/>
                  <a:pt x="642" y="734"/>
                </a:cubicBezTo>
                <a:cubicBezTo>
                  <a:pt x="643" y="737"/>
                  <a:pt x="644" y="740"/>
                  <a:pt x="645" y="743"/>
                </a:cubicBezTo>
                <a:cubicBezTo>
                  <a:pt x="646" y="745"/>
                  <a:pt x="645" y="742"/>
                  <a:pt x="646" y="748"/>
                </a:cubicBezTo>
                <a:cubicBezTo>
                  <a:pt x="647" y="753"/>
                  <a:pt x="648" y="759"/>
                  <a:pt x="648" y="761"/>
                </a:cubicBezTo>
                <a:cubicBezTo>
                  <a:pt x="648" y="764"/>
                  <a:pt x="648" y="765"/>
                  <a:pt x="650" y="767"/>
                </a:cubicBezTo>
                <a:cubicBezTo>
                  <a:pt x="651" y="768"/>
                  <a:pt x="652" y="768"/>
                  <a:pt x="654" y="770"/>
                </a:cubicBezTo>
                <a:cubicBezTo>
                  <a:pt x="655" y="773"/>
                  <a:pt x="656" y="774"/>
                  <a:pt x="658" y="778"/>
                </a:cubicBezTo>
                <a:cubicBezTo>
                  <a:pt x="659" y="781"/>
                  <a:pt x="659" y="782"/>
                  <a:pt x="661" y="784"/>
                </a:cubicBezTo>
                <a:cubicBezTo>
                  <a:pt x="662" y="786"/>
                  <a:pt x="662" y="787"/>
                  <a:pt x="663" y="790"/>
                </a:cubicBezTo>
                <a:cubicBezTo>
                  <a:pt x="663" y="794"/>
                  <a:pt x="662" y="795"/>
                  <a:pt x="663" y="797"/>
                </a:cubicBezTo>
                <a:cubicBezTo>
                  <a:pt x="664" y="799"/>
                  <a:pt x="665" y="799"/>
                  <a:pt x="667" y="801"/>
                </a:cubicBezTo>
                <a:cubicBezTo>
                  <a:pt x="669" y="803"/>
                  <a:pt x="669" y="804"/>
                  <a:pt x="671" y="804"/>
                </a:cubicBezTo>
                <a:cubicBezTo>
                  <a:pt x="671" y="804"/>
                  <a:pt x="672" y="804"/>
                  <a:pt x="672" y="804"/>
                </a:cubicBezTo>
                <a:cubicBezTo>
                  <a:pt x="676" y="803"/>
                  <a:pt x="679" y="803"/>
                  <a:pt x="686" y="802"/>
                </a:cubicBezTo>
                <a:cubicBezTo>
                  <a:pt x="693" y="801"/>
                  <a:pt x="688" y="802"/>
                  <a:pt x="695" y="800"/>
                </a:cubicBezTo>
                <a:cubicBezTo>
                  <a:pt x="703" y="798"/>
                  <a:pt x="704" y="800"/>
                  <a:pt x="706" y="796"/>
                </a:cubicBezTo>
                <a:cubicBezTo>
                  <a:pt x="708" y="793"/>
                  <a:pt x="710" y="792"/>
                  <a:pt x="714" y="790"/>
                </a:cubicBezTo>
                <a:cubicBezTo>
                  <a:pt x="717" y="787"/>
                  <a:pt x="717" y="787"/>
                  <a:pt x="720" y="783"/>
                </a:cubicBezTo>
                <a:cubicBezTo>
                  <a:pt x="723" y="778"/>
                  <a:pt x="724" y="777"/>
                  <a:pt x="726" y="773"/>
                </a:cubicBezTo>
                <a:cubicBezTo>
                  <a:pt x="729" y="769"/>
                  <a:pt x="730" y="770"/>
                  <a:pt x="731" y="767"/>
                </a:cubicBezTo>
                <a:cubicBezTo>
                  <a:pt x="731" y="764"/>
                  <a:pt x="730" y="759"/>
                  <a:pt x="731" y="756"/>
                </a:cubicBezTo>
                <a:cubicBezTo>
                  <a:pt x="731" y="754"/>
                  <a:pt x="730" y="755"/>
                  <a:pt x="735" y="753"/>
                </a:cubicBezTo>
                <a:cubicBezTo>
                  <a:pt x="739" y="751"/>
                  <a:pt x="743" y="751"/>
                  <a:pt x="744" y="747"/>
                </a:cubicBezTo>
                <a:cubicBezTo>
                  <a:pt x="744" y="744"/>
                  <a:pt x="744" y="744"/>
                  <a:pt x="745" y="741"/>
                </a:cubicBezTo>
                <a:cubicBezTo>
                  <a:pt x="745" y="738"/>
                  <a:pt x="746" y="739"/>
                  <a:pt x="745" y="735"/>
                </a:cubicBezTo>
                <a:cubicBezTo>
                  <a:pt x="743" y="732"/>
                  <a:pt x="742" y="730"/>
                  <a:pt x="741" y="728"/>
                </a:cubicBezTo>
                <a:cubicBezTo>
                  <a:pt x="741" y="726"/>
                  <a:pt x="742" y="726"/>
                  <a:pt x="743" y="723"/>
                </a:cubicBezTo>
                <a:cubicBezTo>
                  <a:pt x="745" y="720"/>
                  <a:pt x="749" y="717"/>
                  <a:pt x="751" y="715"/>
                </a:cubicBezTo>
                <a:cubicBezTo>
                  <a:pt x="752" y="713"/>
                  <a:pt x="752" y="713"/>
                  <a:pt x="755" y="712"/>
                </a:cubicBezTo>
                <a:cubicBezTo>
                  <a:pt x="759" y="710"/>
                  <a:pt x="765" y="709"/>
                  <a:pt x="766" y="706"/>
                </a:cubicBezTo>
                <a:cubicBezTo>
                  <a:pt x="767" y="703"/>
                  <a:pt x="768" y="701"/>
                  <a:pt x="768" y="698"/>
                </a:cubicBezTo>
                <a:cubicBezTo>
                  <a:pt x="769" y="695"/>
                  <a:pt x="769" y="690"/>
                  <a:pt x="769" y="686"/>
                </a:cubicBezTo>
                <a:cubicBezTo>
                  <a:pt x="768" y="681"/>
                  <a:pt x="769" y="679"/>
                  <a:pt x="766" y="676"/>
                </a:cubicBezTo>
                <a:cubicBezTo>
                  <a:pt x="764" y="672"/>
                  <a:pt x="765" y="675"/>
                  <a:pt x="763" y="671"/>
                </a:cubicBezTo>
                <a:cubicBezTo>
                  <a:pt x="762" y="667"/>
                  <a:pt x="764" y="665"/>
                  <a:pt x="764" y="663"/>
                </a:cubicBezTo>
                <a:cubicBezTo>
                  <a:pt x="763" y="660"/>
                  <a:pt x="762" y="660"/>
                  <a:pt x="761" y="658"/>
                </a:cubicBezTo>
                <a:cubicBezTo>
                  <a:pt x="759" y="657"/>
                  <a:pt x="761" y="656"/>
                  <a:pt x="761" y="654"/>
                </a:cubicBezTo>
                <a:cubicBezTo>
                  <a:pt x="762" y="652"/>
                  <a:pt x="765" y="648"/>
                  <a:pt x="767" y="646"/>
                </a:cubicBezTo>
                <a:cubicBezTo>
                  <a:pt x="768" y="643"/>
                  <a:pt x="769" y="642"/>
                  <a:pt x="771" y="639"/>
                </a:cubicBezTo>
                <a:cubicBezTo>
                  <a:pt x="773" y="636"/>
                  <a:pt x="780" y="628"/>
                  <a:pt x="782" y="626"/>
                </a:cubicBezTo>
                <a:cubicBezTo>
                  <a:pt x="784" y="623"/>
                  <a:pt x="783" y="623"/>
                  <a:pt x="786" y="620"/>
                </a:cubicBezTo>
                <a:cubicBezTo>
                  <a:pt x="789" y="618"/>
                  <a:pt x="796" y="613"/>
                  <a:pt x="798" y="611"/>
                </a:cubicBezTo>
                <a:cubicBezTo>
                  <a:pt x="800" y="608"/>
                  <a:pt x="802" y="606"/>
                  <a:pt x="803" y="603"/>
                </a:cubicBezTo>
                <a:cubicBezTo>
                  <a:pt x="804" y="600"/>
                  <a:pt x="811" y="590"/>
                  <a:pt x="812" y="588"/>
                </a:cubicBezTo>
                <a:cubicBezTo>
                  <a:pt x="813" y="586"/>
                  <a:pt x="814" y="586"/>
                  <a:pt x="815" y="583"/>
                </a:cubicBezTo>
                <a:cubicBezTo>
                  <a:pt x="816" y="580"/>
                  <a:pt x="817" y="577"/>
                  <a:pt x="819" y="573"/>
                </a:cubicBezTo>
                <a:cubicBezTo>
                  <a:pt x="820" y="570"/>
                  <a:pt x="820" y="568"/>
                  <a:pt x="819" y="568"/>
                </a:cubicBezTo>
                <a:cubicBezTo>
                  <a:pt x="819" y="568"/>
                  <a:pt x="818" y="568"/>
                  <a:pt x="818" y="568"/>
                </a:cubicBezTo>
                <a:cubicBezTo>
                  <a:pt x="816" y="569"/>
                  <a:pt x="812" y="569"/>
                  <a:pt x="808" y="570"/>
                </a:cubicBezTo>
                <a:cubicBezTo>
                  <a:pt x="804" y="571"/>
                  <a:pt x="800" y="573"/>
                  <a:pt x="796" y="573"/>
                </a:cubicBezTo>
                <a:cubicBezTo>
                  <a:pt x="793" y="574"/>
                  <a:pt x="792" y="575"/>
                  <a:pt x="789" y="575"/>
                </a:cubicBezTo>
                <a:cubicBezTo>
                  <a:pt x="787" y="575"/>
                  <a:pt x="788" y="576"/>
                  <a:pt x="787" y="576"/>
                </a:cubicBezTo>
                <a:cubicBezTo>
                  <a:pt x="787" y="576"/>
                  <a:pt x="787" y="575"/>
                  <a:pt x="785" y="574"/>
                </a:cubicBezTo>
                <a:cubicBezTo>
                  <a:pt x="782" y="572"/>
                  <a:pt x="780" y="571"/>
                  <a:pt x="779" y="569"/>
                </a:cubicBezTo>
                <a:cubicBezTo>
                  <a:pt x="778" y="568"/>
                  <a:pt x="778" y="569"/>
                  <a:pt x="779" y="567"/>
                </a:cubicBezTo>
                <a:cubicBezTo>
                  <a:pt x="779" y="564"/>
                  <a:pt x="780" y="565"/>
                  <a:pt x="778" y="562"/>
                </a:cubicBezTo>
                <a:cubicBezTo>
                  <a:pt x="776" y="559"/>
                  <a:pt x="774" y="558"/>
                  <a:pt x="772" y="556"/>
                </a:cubicBezTo>
                <a:cubicBezTo>
                  <a:pt x="771" y="554"/>
                  <a:pt x="772" y="554"/>
                  <a:pt x="770" y="553"/>
                </a:cubicBezTo>
                <a:cubicBezTo>
                  <a:pt x="768" y="553"/>
                  <a:pt x="767" y="552"/>
                  <a:pt x="765" y="551"/>
                </a:cubicBezTo>
                <a:cubicBezTo>
                  <a:pt x="763" y="550"/>
                  <a:pt x="762" y="549"/>
                  <a:pt x="762" y="547"/>
                </a:cubicBezTo>
                <a:cubicBezTo>
                  <a:pt x="761" y="545"/>
                  <a:pt x="760" y="541"/>
                  <a:pt x="759" y="539"/>
                </a:cubicBezTo>
                <a:cubicBezTo>
                  <a:pt x="757" y="537"/>
                  <a:pt x="759" y="538"/>
                  <a:pt x="756" y="535"/>
                </a:cubicBezTo>
                <a:cubicBezTo>
                  <a:pt x="754" y="533"/>
                  <a:pt x="752" y="532"/>
                  <a:pt x="752" y="530"/>
                </a:cubicBezTo>
                <a:cubicBezTo>
                  <a:pt x="752" y="528"/>
                  <a:pt x="753" y="524"/>
                  <a:pt x="752" y="520"/>
                </a:cubicBezTo>
                <a:cubicBezTo>
                  <a:pt x="751" y="517"/>
                  <a:pt x="751" y="518"/>
                  <a:pt x="749" y="516"/>
                </a:cubicBezTo>
                <a:cubicBezTo>
                  <a:pt x="747" y="514"/>
                  <a:pt x="746" y="513"/>
                  <a:pt x="744" y="508"/>
                </a:cubicBezTo>
                <a:cubicBezTo>
                  <a:pt x="743" y="503"/>
                  <a:pt x="743" y="505"/>
                  <a:pt x="742" y="501"/>
                </a:cubicBezTo>
                <a:cubicBezTo>
                  <a:pt x="740" y="498"/>
                  <a:pt x="736" y="490"/>
                  <a:pt x="734" y="486"/>
                </a:cubicBezTo>
                <a:cubicBezTo>
                  <a:pt x="733" y="483"/>
                  <a:pt x="732" y="484"/>
                  <a:pt x="731" y="480"/>
                </a:cubicBezTo>
                <a:cubicBezTo>
                  <a:pt x="730" y="477"/>
                  <a:pt x="730" y="476"/>
                  <a:pt x="731" y="474"/>
                </a:cubicBezTo>
                <a:cubicBezTo>
                  <a:pt x="731" y="474"/>
                  <a:pt x="731" y="474"/>
                  <a:pt x="732" y="474"/>
                </a:cubicBezTo>
                <a:cubicBezTo>
                  <a:pt x="732" y="474"/>
                  <a:pt x="733" y="477"/>
                  <a:pt x="734" y="479"/>
                </a:cubicBezTo>
                <a:cubicBezTo>
                  <a:pt x="735" y="481"/>
                  <a:pt x="736" y="482"/>
                  <a:pt x="736" y="482"/>
                </a:cubicBezTo>
                <a:cubicBezTo>
                  <a:pt x="737" y="482"/>
                  <a:pt x="737" y="482"/>
                  <a:pt x="737" y="482"/>
                </a:cubicBezTo>
                <a:cubicBezTo>
                  <a:pt x="739" y="481"/>
                  <a:pt x="740" y="477"/>
                  <a:pt x="741" y="477"/>
                </a:cubicBezTo>
                <a:cubicBezTo>
                  <a:pt x="741" y="477"/>
                  <a:pt x="741" y="477"/>
                  <a:pt x="741" y="477"/>
                </a:cubicBezTo>
                <a:cubicBezTo>
                  <a:pt x="742" y="479"/>
                  <a:pt x="741" y="479"/>
                  <a:pt x="743" y="482"/>
                </a:cubicBezTo>
                <a:cubicBezTo>
                  <a:pt x="744" y="486"/>
                  <a:pt x="745" y="487"/>
                  <a:pt x="748" y="492"/>
                </a:cubicBezTo>
                <a:cubicBezTo>
                  <a:pt x="751" y="498"/>
                  <a:pt x="751" y="498"/>
                  <a:pt x="753" y="501"/>
                </a:cubicBezTo>
                <a:cubicBezTo>
                  <a:pt x="755" y="505"/>
                  <a:pt x="757" y="507"/>
                  <a:pt x="759" y="509"/>
                </a:cubicBezTo>
                <a:cubicBezTo>
                  <a:pt x="760" y="510"/>
                  <a:pt x="761" y="513"/>
                  <a:pt x="762" y="516"/>
                </a:cubicBezTo>
                <a:cubicBezTo>
                  <a:pt x="763" y="519"/>
                  <a:pt x="762" y="522"/>
                  <a:pt x="763" y="524"/>
                </a:cubicBezTo>
                <a:cubicBezTo>
                  <a:pt x="764" y="525"/>
                  <a:pt x="765" y="525"/>
                  <a:pt x="767" y="526"/>
                </a:cubicBezTo>
                <a:cubicBezTo>
                  <a:pt x="769" y="527"/>
                  <a:pt x="770" y="530"/>
                  <a:pt x="772" y="534"/>
                </a:cubicBezTo>
                <a:cubicBezTo>
                  <a:pt x="775" y="537"/>
                  <a:pt x="775" y="538"/>
                  <a:pt x="777" y="541"/>
                </a:cubicBezTo>
                <a:cubicBezTo>
                  <a:pt x="779" y="544"/>
                  <a:pt x="780" y="550"/>
                  <a:pt x="780" y="553"/>
                </a:cubicBezTo>
                <a:cubicBezTo>
                  <a:pt x="780" y="556"/>
                  <a:pt x="781" y="558"/>
                  <a:pt x="782" y="560"/>
                </a:cubicBezTo>
                <a:cubicBezTo>
                  <a:pt x="782" y="562"/>
                  <a:pt x="782" y="562"/>
                  <a:pt x="784" y="563"/>
                </a:cubicBezTo>
                <a:cubicBezTo>
                  <a:pt x="784" y="563"/>
                  <a:pt x="785" y="563"/>
                  <a:pt x="785" y="563"/>
                </a:cubicBezTo>
                <a:cubicBezTo>
                  <a:pt x="787" y="563"/>
                  <a:pt x="790" y="561"/>
                  <a:pt x="792" y="560"/>
                </a:cubicBezTo>
                <a:cubicBezTo>
                  <a:pt x="794" y="559"/>
                  <a:pt x="799" y="558"/>
                  <a:pt x="802" y="558"/>
                </a:cubicBezTo>
                <a:cubicBezTo>
                  <a:pt x="806" y="557"/>
                  <a:pt x="806" y="556"/>
                  <a:pt x="807" y="555"/>
                </a:cubicBezTo>
                <a:cubicBezTo>
                  <a:pt x="808" y="554"/>
                  <a:pt x="807" y="554"/>
                  <a:pt x="810" y="553"/>
                </a:cubicBezTo>
                <a:cubicBezTo>
                  <a:pt x="813" y="553"/>
                  <a:pt x="818" y="550"/>
                  <a:pt x="822" y="549"/>
                </a:cubicBezTo>
                <a:cubicBezTo>
                  <a:pt x="825" y="548"/>
                  <a:pt x="823" y="548"/>
                  <a:pt x="825" y="546"/>
                </a:cubicBezTo>
                <a:cubicBezTo>
                  <a:pt x="827" y="544"/>
                  <a:pt x="827" y="544"/>
                  <a:pt x="830" y="543"/>
                </a:cubicBezTo>
                <a:cubicBezTo>
                  <a:pt x="832" y="542"/>
                  <a:pt x="834" y="543"/>
                  <a:pt x="835" y="542"/>
                </a:cubicBezTo>
                <a:cubicBezTo>
                  <a:pt x="836" y="541"/>
                  <a:pt x="836" y="540"/>
                  <a:pt x="837" y="538"/>
                </a:cubicBezTo>
                <a:cubicBezTo>
                  <a:pt x="839" y="537"/>
                  <a:pt x="842" y="536"/>
                  <a:pt x="846" y="534"/>
                </a:cubicBezTo>
                <a:cubicBezTo>
                  <a:pt x="850" y="532"/>
                  <a:pt x="849" y="534"/>
                  <a:pt x="849" y="530"/>
                </a:cubicBezTo>
                <a:cubicBezTo>
                  <a:pt x="849" y="527"/>
                  <a:pt x="851" y="523"/>
                  <a:pt x="851" y="523"/>
                </a:cubicBezTo>
                <a:cubicBezTo>
                  <a:pt x="852" y="525"/>
                  <a:pt x="852" y="525"/>
                  <a:pt x="852" y="525"/>
                </a:cubicBezTo>
                <a:cubicBezTo>
                  <a:pt x="852" y="525"/>
                  <a:pt x="852" y="526"/>
                  <a:pt x="852" y="526"/>
                </a:cubicBezTo>
                <a:cubicBezTo>
                  <a:pt x="853" y="526"/>
                  <a:pt x="853" y="525"/>
                  <a:pt x="855" y="524"/>
                </a:cubicBezTo>
                <a:cubicBezTo>
                  <a:pt x="857" y="521"/>
                  <a:pt x="857" y="521"/>
                  <a:pt x="858" y="518"/>
                </a:cubicBezTo>
                <a:cubicBezTo>
                  <a:pt x="859" y="515"/>
                  <a:pt x="860" y="515"/>
                  <a:pt x="858" y="514"/>
                </a:cubicBezTo>
                <a:cubicBezTo>
                  <a:pt x="857" y="514"/>
                  <a:pt x="857" y="515"/>
                  <a:pt x="856" y="512"/>
                </a:cubicBezTo>
                <a:cubicBezTo>
                  <a:pt x="854" y="510"/>
                  <a:pt x="856" y="510"/>
                  <a:pt x="853" y="509"/>
                </a:cubicBezTo>
                <a:cubicBezTo>
                  <a:pt x="851" y="507"/>
                  <a:pt x="850" y="507"/>
                  <a:pt x="847" y="506"/>
                </a:cubicBezTo>
                <a:cubicBezTo>
                  <a:pt x="845" y="505"/>
                  <a:pt x="844" y="506"/>
                  <a:pt x="843" y="503"/>
                </a:cubicBezTo>
                <a:cubicBezTo>
                  <a:pt x="842" y="501"/>
                  <a:pt x="843" y="497"/>
                  <a:pt x="842" y="496"/>
                </a:cubicBezTo>
                <a:cubicBezTo>
                  <a:pt x="842" y="496"/>
                  <a:pt x="842" y="496"/>
                  <a:pt x="842" y="496"/>
                </a:cubicBezTo>
                <a:cubicBezTo>
                  <a:pt x="841" y="496"/>
                  <a:pt x="841" y="500"/>
                  <a:pt x="839" y="501"/>
                </a:cubicBezTo>
                <a:cubicBezTo>
                  <a:pt x="837" y="502"/>
                  <a:pt x="836" y="505"/>
                  <a:pt x="832" y="506"/>
                </a:cubicBezTo>
                <a:cubicBezTo>
                  <a:pt x="829" y="507"/>
                  <a:pt x="827" y="507"/>
                  <a:pt x="825" y="507"/>
                </a:cubicBezTo>
                <a:cubicBezTo>
                  <a:pt x="824" y="507"/>
                  <a:pt x="823" y="507"/>
                  <a:pt x="823" y="507"/>
                </a:cubicBezTo>
                <a:cubicBezTo>
                  <a:pt x="822" y="507"/>
                  <a:pt x="821" y="507"/>
                  <a:pt x="821" y="507"/>
                </a:cubicBezTo>
                <a:cubicBezTo>
                  <a:pt x="819" y="507"/>
                  <a:pt x="820" y="506"/>
                  <a:pt x="819" y="505"/>
                </a:cubicBezTo>
                <a:cubicBezTo>
                  <a:pt x="819" y="503"/>
                  <a:pt x="819" y="503"/>
                  <a:pt x="818" y="500"/>
                </a:cubicBezTo>
                <a:cubicBezTo>
                  <a:pt x="818" y="497"/>
                  <a:pt x="817" y="495"/>
                  <a:pt x="817" y="495"/>
                </a:cubicBezTo>
                <a:cubicBezTo>
                  <a:pt x="817" y="495"/>
                  <a:pt x="817" y="499"/>
                  <a:pt x="817" y="500"/>
                </a:cubicBezTo>
                <a:cubicBezTo>
                  <a:pt x="817" y="501"/>
                  <a:pt x="816" y="502"/>
                  <a:pt x="816" y="502"/>
                </a:cubicBezTo>
                <a:cubicBezTo>
                  <a:pt x="816" y="502"/>
                  <a:pt x="816" y="502"/>
                  <a:pt x="816" y="502"/>
                </a:cubicBezTo>
                <a:cubicBezTo>
                  <a:pt x="815" y="501"/>
                  <a:pt x="814" y="500"/>
                  <a:pt x="812" y="495"/>
                </a:cubicBezTo>
                <a:cubicBezTo>
                  <a:pt x="810" y="491"/>
                  <a:pt x="811" y="491"/>
                  <a:pt x="808" y="488"/>
                </a:cubicBezTo>
                <a:cubicBezTo>
                  <a:pt x="805" y="485"/>
                  <a:pt x="807" y="485"/>
                  <a:pt x="805" y="483"/>
                </a:cubicBezTo>
                <a:cubicBezTo>
                  <a:pt x="803" y="481"/>
                  <a:pt x="801" y="479"/>
                  <a:pt x="802" y="477"/>
                </a:cubicBezTo>
                <a:cubicBezTo>
                  <a:pt x="803" y="476"/>
                  <a:pt x="805" y="474"/>
                  <a:pt x="805" y="473"/>
                </a:cubicBezTo>
                <a:cubicBezTo>
                  <a:pt x="806" y="473"/>
                  <a:pt x="804" y="473"/>
                  <a:pt x="808" y="473"/>
                </a:cubicBezTo>
                <a:cubicBezTo>
                  <a:pt x="810" y="473"/>
                  <a:pt x="811" y="473"/>
                  <a:pt x="811" y="473"/>
                </a:cubicBezTo>
                <a:cubicBezTo>
                  <a:pt x="813" y="473"/>
                  <a:pt x="813" y="473"/>
                  <a:pt x="814" y="474"/>
                </a:cubicBezTo>
                <a:cubicBezTo>
                  <a:pt x="815" y="476"/>
                  <a:pt x="815" y="476"/>
                  <a:pt x="816" y="480"/>
                </a:cubicBezTo>
                <a:cubicBezTo>
                  <a:pt x="818" y="483"/>
                  <a:pt x="819" y="485"/>
                  <a:pt x="821" y="486"/>
                </a:cubicBezTo>
                <a:cubicBezTo>
                  <a:pt x="821" y="486"/>
                  <a:pt x="822" y="486"/>
                  <a:pt x="822" y="486"/>
                </a:cubicBezTo>
                <a:cubicBezTo>
                  <a:pt x="822" y="486"/>
                  <a:pt x="822" y="486"/>
                  <a:pt x="822" y="486"/>
                </a:cubicBezTo>
                <a:cubicBezTo>
                  <a:pt x="822" y="486"/>
                  <a:pt x="822" y="486"/>
                  <a:pt x="822" y="486"/>
                </a:cubicBezTo>
                <a:cubicBezTo>
                  <a:pt x="822" y="486"/>
                  <a:pt x="823" y="486"/>
                  <a:pt x="824" y="488"/>
                </a:cubicBezTo>
                <a:cubicBezTo>
                  <a:pt x="826" y="490"/>
                  <a:pt x="827" y="491"/>
                  <a:pt x="829" y="492"/>
                </a:cubicBezTo>
                <a:cubicBezTo>
                  <a:pt x="831" y="492"/>
                  <a:pt x="832" y="492"/>
                  <a:pt x="834" y="492"/>
                </a:cubicBezTo>
                <a:cubicBezTo>
                  <a:pt x="835" y="492"/>
                  <a:pt x="836" y="492"/>
                  <a:pt x="837" y="492"/>
                </a:cubicBezTo>
                <a:cubicBezTo>
                  <a:pt x="838" y="492"/>
                  <a:pt x="839" y="492"/>
                  <a:pt x="840" y="492"/>
                </a:cubicBezTo>
                <a:cubicBezTo>
                  <a:pt x="843" y="492"/>
                  <a:pt x="844" y="493"/>
                  <a:pt x="845" y="494"/>
                </a:cubicBezTo>
                <a:cubicBezTo>
                  <a:pt x="846" y="496"/>
                  <a:pt x="845" y="497"/>
                  <a:pt x="849" y="498"/>
                </a:cubicBezTo>
                <a:cubicBezTo>
                  <a:pt x="853" y="499"/>
                  <a:pt x="853" y="498"/>
                  <a:pt x="856" y="499"/>
                </a:cubicBezTo>
                <a:cubicBezTo>
                  <a:pt x="858" y="500"/>
                  <a:pt x="862" y="502"/>
                  <a:pt x="867" y="502"/>
                </a:cubicBezTo>
                <a:cubicBezTo>
                  <a:pt x="869" y="502"/>
                  <a:pt x="871" y="503"/>
                  <a:pt x="872" y="503"/>
                </a:cubicBezTo>
                <a:cubicBezTo>
                  <a:pt x="874" y="503"/>
                  <a:pt x="875" y="502"/>
                  <a:pt x="877" y="501"/>
                </a:cubicBezTo>
                <a:cubicBezTo>
                  <a:pt x="882" y="500"/>
                  <a:pt x="881" y="499"/>
                  <a:pt x="885" y="499"/>
                </a:cubicBezTo>
                <a:cubicBezTo>
                  <a:pt x="888" y="499"/>
                  <a:pt x="889" y="498"/>
                  <a:pt x="890" y="498"/>
                </a:cubicBezTo>
                <a:cubicBezTo>
                  <a:pt x="890" y="498"/>
                  <a:pt x="891" y="499"/>
                  <a:pt x="891" y="499"/>
                </a:cubicBezTo>
                <a:cubicBezTo>
                  <a:pt x="891" y="500"/>
                  <a:pt x="892" y="501"/>
                  <a:pt x="892" y="502"/>
                </a:cubicBezTo>
                <a:cubicBezTo>
                  <a:pt x="893" y="503"/>
                  <a:pt x="894" y="505"/>
                  <a:pt x="894" y="507"/>
                </a:cubicBezTo>
                <a:cubicBezTo>
                  <a:pt x="895" y="508"/>
                  <a:pt x="896" y="508"/>
                  <a:pt x="899" y="510"/>
                </a:cubicBezTo>
                <a:cubicBezTo>
                  <a:pt x="902" y="511"/>
                  <a:pt x="902" y="512"/>
                  <a:pt x="904" y="512"/>
                </a:cubicBezTo>
                <a:cubicBezTo>
                  <a:pt x="904" y="512"/>
                  <a:pt x="904" y="512"/>
                  <a:pt x="904" y="512"/>
                </a:cubicBezTo>
                <a:cubicBezTo>
                  <a:pt x="907" y="512"/>
                  <a:pt x="909" y="511"/>
                  <a:pt x="909" y="511"/>
                </a:cubicBezTo>
                <a:cubicBezTo>
                  <a:pt x="909" y="511"/>
                  <a:pt x="910" y="513"/>
                  <a:pt x="908" y="514"/>
                </a:cubicBezTo>
                <a:cubicBezTo>
                  <a:pt x="906" y="514"/>
                  <a:pt x="903" y="515"/>
                  <a:pt x="902" y="515"/>
                </a:cubicBezTo>
                <a:cubicBezTo>
                  <a:pt x="902" y="515"/>
                  <a:pt x="902" y="515"/>
                  <a:pt x="902" y="515"/>
                </a:cubicBezTo>
                <a:cubicBezTo>
                  <a:pt x="902" y="515"/>
                  <a:pt x="902" y="515"/>
                  <a:pt x="902" y="515"/>
                </a:cubicBezTo>
                <a:cubicBezTo>
                  <a:pt x="901" y="515"/>
                  <a:pt x="902" y="517"/>
                  <a:pt x="906" y="520"/>
                </a:cubicBezTo>
                <a:cubicBezTo>
                  <a:pt x="908" y="522"/>
                  <a:pt x="909" y="523"/>
                  <a:pt x="911" y="523"/>
                </a:cubicBezTo>
                <a:cubicBezTo>
                  <a:pt x="911" y="523"/>
                  <a:pt x="912" y="522"/>
                  <a:pt x="913" y="522"/>
                </a:cubicBezTo>
                <a:cubicBezTo>
                  <a:pt x="916" y="522"/>
                  <a:pt x="916" y="520"/>
                  <a:pt x="917" y="519"/>
                </a:cubicBezTo>
                <a:cubicBezTo>
                  <a:pt x="917" y="517"/>
                  <a:pt x="920" y="514"/>
                  <a:pt x="920" y="514"/>
                </a:cubicBezTo>
                <a:cubicBezTo>
                  <a:pt x="920" y="514"/>
                  <a:pt x="920" y="515"/>
                  <a:pt x="920" y="515"/>
                </a:cubicBezTo>
                <a:cubicBezTo>
                  <a:pt x="920" y="516"/>
                  <a:pt x="920" y="536"/>
                  <a:pt x="921" y="539"/>
                </a:cubicBezTo>
                <a:cubicBezTo>
                  <a:pt x="921" y="543"/>
                  <a:pt x="920" y="545"/>
                  <a:pt x="926" y="556"/>
                </a:cubicBezTo>
                <a:cubicBezTo>
                  <a:pt x="931" y="567"/>
                  <a:pt x="938" y="580"/>
                  <a:pt x="940" y="583"/>
                </a:cubicBezTo>
                <a:cubicBezTo>
                  <a:pt x="941" y="585"/>
                  <a:pt x="941" y="586"/>
                  <a:pt x="942" y="586"/>
                </a:cubicBezTo>
                <a:cubicBezTo>
                  <a:pt x="942" y="586"/>
                  <a:pt x="943" y="585"/>
                  <a:pt x="944" y="584"/>
                </a:cubicBezTo>
                <a:cubicBezTo>
                  <a:pt x="947" y="582"/>
                  <a:pt x="949" y="580"/>
                  <a:pt x="949" y="578"/>
                </a:cubicBezTo>
                <a:cubicBezTo>
                  <a:pt x="950" y="575"/>
                  <a:pt x="951" y="571"/>
                  <a:pt x="952" y="569"/>
                </a:cubicBezTo>
                <a:cubicBezTo>
                  <a:pt x="953" y="567"/>
                  <a:pt x="954" y="565"/>
                  <a:pt x="954" y="562"/>
                </a:cubicBezTo>
                <a:cubicBezTo>
                  <a:pt x="955" y="558"/>
                  <a:pt x="954" y="556"/>
                  <a:pt x="954" y="552"/>
                </a:cubicBezTo>
                <a:cubicBezTo>
                  <a:pt x="954" y="548"/>
                  <a:pt x="956" y="549"/>
                  <a:pt x="958" y="548"/>
                </a:cubicBezTo>
                <a:cubicBezTo>
                  <a:pt x="961" y="547"/>
                  <a:pt x="962" y="546"/>
                  <a:pt x="971" y="537"/>
                </a:cubicBezTo>
                <a:cubicBezTo>
                  <a:pt x="980" y="527"/>
                  <a:pt x="985" y="525"/>
                  <a:pt x="986" y="523"/>
                </a:cubicBezTo>
                <a:cubicBezTo>
                  <a:pt x="987" y="521"/>
                  <a:pt x="984" y="519"/>
                  <a:pt x="988" y="519"/>
                </a:cubicBezTo>
                <a:cubicBezTo>
                  <a:pt x="991" y="518"/>
                  <a:pt x="1000" y="518"/>
                  <a:pt x="1003" y="515"/>
                </a:cubicBezTo>
                <a:cubicBezTo>
                  <a:pt x="1005" y="514"/>
                  <a:pt x="1006" y="513"/>
                  <a:pt x="1007" y="513"/>
                </a:cubicBezTo>
                <a:cubicBezTo>
                  <a:pt x="1008" y="513"/>
                  <a:pt x="1008" y="514"/>
                  <a:pt x="1009" y="516"/>
                </a:cubicBezTo>
                <a:cubicBezTo>
                  <a:pt x="1011" y="521"/>
                  <a:pt x="1014" y="524"/>
                  <a:pt x="1017" y="526"/>
                </a:cubicBezTo>
                <a:cubicBezTo>
                  <a:pt x="1020" y="529"/>
                  <a:pt x="1022" y="535"/>
                  <a:pt x="1022" y="537"/>
                </a:cubicBezTo>
                <a:cubicBezTo>
                  <a:pt x="1023" y="539"/>
                  <a:pt x="1021" y="544"/>
                  <a:pt x="1021" y="545"/>
                </a:cubicBezTo>
                <a:cubicBezTo>
                  <a:pt x="1020" y="546"/>
                  <a:pt x="1023" y="547"/>
                  <a:pt x="1025" y="547"/>
                </a:cubicBezTo>
                <a:cubicBezTo>
                  <a:pt x="1028" y="547"/>
                  <a:pt x="1029" y="545"/>
                  <a:pt x="1031" y="542"/>
                </a:cubicBezTo>
                <a:cubicBezTo>
                  <a:pt x="1032" y="540"/>
                  <a:pt x="1033" y="540"/>
                  <a:pt x="1033" y="540"/>
                </a:cubicBezTo>
                <a:cubicBezTo>
                  <a:pt x="1033" y="540"/>
                  <a:pt x="1034" y="540"/>
                  <a:pt x="1034" y="542"/>
                </a:cubicBezTo>
                <a:cubicBezTo>
                  <a:pt x="1036" y="545"/>
                  <a:pt x="1038" y="555"/>
                  <a:pt x="1039" y="559"/>
                </a:cubicBezTo>
                <a:cubicBezTo>
                  <a:pt x="1039" y="562"/>
                  <a:pt x="1041" y="568"/>
                  <a:pt x="1040" y="574"/>
                </a:cubicBezTo>
                <a:cubicBezTo>
                  <a:pt x="1039" y="580"/>
                  <a:pt x="1037" y="582"/>
                  <a:pt x="1040" y="584"/>
                </a:cubicBezTo>
                <a:cubicBezTo>
                  <a:pt x="1042" y="587"/>
                  <a:pt x="1049" y="591"/>
                  <a:pt x="1050" y="595"/>
                </a:cubicBezTo>
                <a:cubicBezTo>
                  <a:pt x="1052" y="598"/>
                  <a:pt x="1053" y="605"/>
                  <a:pt x="1054" y="608"/>
                </a:cubicBezTo>
                <a:cubicBezTo>
                  <a:pt x="1056" y="611"/>
                  <a:pt x="1060" y="614"/>
                  <a:pt x="1064" y="616"/>
                </a:cubicBezTo>
                <a:cubicBezTo>
                  <a:pt x="1066" y="617"/>
                  <a:pt x="1067" y="617"/>
                  <a:pt x="1068" y="617"/>
                </a:cubicBezTo>
                <a:cubicBezTo>
                  <a:pt x="1068" y="617"/>
                  <a:pt x="1068" y="616"/>
                  <a:pt x="1066" y="613"/>
                </a:cubicBezTo>
                <a:cubicBezTo>
                  <a:pt x="1063" y="609"/>
                  <a:pt x="1064" y="607"/>
                  <a:pt x="1062" y="602"/>
                </a:cubicBezTo>
                <a:cubicBezTo>
                  <a:pt x="1061" y="598"/>
                  <a:pt x="1063" y="599"/>
                  <a:pt x="1057" y="594"/>
                </a:cubicBezTo>
                <a:cubicBezTo>
                  <a:pt x="1052" y="590"/>
                  <a:pt x="1053" y="592"/>
                  <a:pt x="1050" y="587"/>
                </a:cubicBezTo>
                <a:cubicBezTo>
                  <a:pt x="1048" y="583"/>
                  <a:pt x="1049" y="579"/>
                  <a:pt x="1046" y="579"/>
                </a:cubicBezTo>
                <a:cubicBezTo>
                  <a:pt x="1046" y="579"/>
                  <a:pt x="1046" y="579"/>
                  <a:pt x="1046" y="579"/>
                </a:cubicBezTo>
                <a:cubicBezTo>
                  <a:pt x="1046" y="579"/>
                  <a:pt x="1046" y="579"/>
                  <a:pt x="1045" y="579"/>
                </a:cubicBezTo>
                <a:cubicBezTo>
                  <a:pt x="1043" y="579"/>
                  <a:pt x="1044" y="574"/>
                  <a:pt x="1044" y="570"/>
                </a:cubicBezTo>
                <a:cubicBezTo>
                  <a:pt x="1045" y="566"/>
                  <a:pt x="1048" y="567"/>
                  <a:pt x="1048" y="563"/>
                </a:cubicBezTo>
                <a:cubicBezTo>
                  <a:pt x="1048" y="558"/>
                  <a:pt x="1050" y="559"/>
                  <a:pt x="1052" y="559"/>
                </a:cubicBezTo>
                <a:cubicBezTo>
                  <a:pt x="1052" y="559"/>
                  <a:pt x="1052" y="559"/>
                  <a:pt x="1052" y="559"/>
                </a:cubicBezTo>
                <a:cubicBezTo>
                  <a:pt x="1053" y="559"/>
                  <a:pt x="1050" y="561"/>
                  <a:pt x="1052" y="562"/>
                </a:cubicBezTo>
                <a:cubicBezTo>
                  <a:pt x="1054" y="562"/>
                  <a:pt x="1064" y="565"/>
                  <a:pt x="1067" y="568"/>
                </a:cubicBezTo>
                <a:cubicBezTo>
                  <a:pt x="1070" y="572"/>
                  <a:pt x="1072" y="574"/>
                  <a:pt x="1072" y="579"/>
                </a:cubicBezTo>
                <a:cubicBezTo>
                  <a:pt x="1071" y="581"/>
                  <a:pt x="1071" y="581"/>
                  <a:pt x="1072" y="581"/>
                </a:cubicBezTo>
                <a:cubicBezTo>
                  <a:pt x="1072" y="581"/>
                  <a:pt x="1074" y="580"/>
                  <a:pt x="1076" y="578"/>
                </a:cubicBezTo>
                <a:cubicBezTo>
                  <a:pt x="1081" y="575"/>
                  <a:pt x="1091" y="566"/>
                  <a:pt x="1091" y="561"/>
                </a:cubicBezTo>
                <a:cubicBezTo>
                  <a:pt x="1090" y="556"/>
                  <a:pt x="1090" y="553"/>
                  <a:pt x="1088" y="549"/>
                </a:cubicBezTo>
                <a:cubicBezTo>
                  <a:pt x="1086" y="544"/>
                  <a:pt x="1077" y="536"/>
                  <a:pt x="1076" y="534"/>
                </a:cubicBezTo>
                <a:cubicBezTo>
                  <a:pt x="1074" y="532"/>
                  <a:pt x="1074" y="534"/>
                  <a:pt x="1075" y="529"/>
                </a:cubicBezTo>
                <a:cubicBezTo>
                  <a:pt x="1077" y="524"/>
                  <a:pt x="1082" y="524"/>
                  <a:pt x="1086" y="520"/>
                </a:cubicBezTo>
                <a:cubicBezTo>
                  <a:pt x="1088" y="518"/>
                  <a:pt x="1090" y="517"/>
                  <a:pt x="1091" y="517"/>
                </a:cubicBezTo>
                <a:cubicBezTo>
                  <a:pt x="1093" y="517"/>
                  <a:pt x="1094" y="518"/>
                  <a:pt x="1095" y="518"/>
                </a:cubicBezTo>
                <a:cubicBezTo>
                  <a:pt x="1096" y="519"/>
                  <a:pt x="1096" y="520"/>
                  <a:pt x="1096" y="522"/>
                </a:cubicBezTo>
                <a:cubicBezTo>
                  <a:pt x="1095" y="523"/>
                  <a:pt x="1096" y="524"/>
                  <a:pt x="1097" y="524"/>
                </a:cubicBezTo>
                <a:cubicBezTo>
                  <a:pt x="1097" y="524"/>
                  <a:pt x="1098" y="524"/>
                  <a:pt x="1098" y="524"/>
                </a:cubicBezTo>
                <a:cubicBezTo>
                  <a:pt x="1098" y="522"/>
                  <a:pt x="1097" y="520"/>
                  <a:pt x="1100" y="519"/>
                </a:cubicBezTo>
                <a:cubicBezTo>
                  <a:pt x="1102" y="518"/>
                  <a:pt x="1106" y="517"/>
                  <a:pt x="1111" y="516"/>
                </a:cubicBezTo>
                <a:cubicBezTo>
                  <a:pt x="1116" y="515"/>
                  <a:pt x="1120" y="514"/>
                  <a:pt x="1129" y="508"/>
                </a:cubicBezTo>
                <a:cubicBezTo>
                  <a:pt x="1137" y="502"/>
                  <a:pt x="1137" y="502"/>
                  <a:pt x="1140" y="496"/>
                </a:cubicBezTo>
                <a:cubicBezTo>
                  <a:pt x="1143" y="491"/>
                  <a:pt x="1149" y="480"/>
                  <a:pt x="1149" y="478"/>
                </a:cubicBezTo>
                <a:cubicBezTo>
                  <a:pt x="1150" y="477"/>
                  <a:pt x="1152" y="478"/>
                  <a:pt x="1149" y="474"/>
                </a:cubicBezTo>
                <a:cubicBezTo>
                  <a:pt x="1145" y="470"/>
                  <a:pt x="1145" y="467"/>
                  <a:pt x="1146" y="464"/>
                </a:cubicBezTo>
                <a:cubicBezTo>
                  <a:pt x="1146" y="462"/>
                  <a:pt x="1148" y="460"/>
                  <a:pt x="1146" y="456"/>
                </a:cubicBezTo>
                <a:cubicBezTo>
                  <a:pt x="1144" y="452"/>
                  <a:pt x="1142" y="449"/>
                  <a:pt x="1140" y="447"/>
                </a:cubicBezTo>
                <a:cubicBezTo>
                  <a:pt x="1138" y="445"/>
                  <a:pt x="1136" y="446"/>
                  <a:pt x="1142" y="441"/>
                </a:cubicBezTo>
                <a:cubicBezTo>
                  <a:pt x="1147" y="435"/>
                  <a:pt x="1150" y="434"/>
                  <a:pt x="1151" y="432"/>
                </a:cubicBezTo>
                <a:cubicBezTo>
                  <a:pt x="1152" y="430"/>
                  <a:pt x="1151" y="430"/>
                  <a:pt x="1147" y="430"/>
                </a:cubicBezTo>
                <a:cubicBezTo>
                  <a:pt x="1143" y="430"/>
                  <a:pt x="1141" y="431"/>
                  <a:pt x="1139" y="431"/>
                </a:cubicBezTo>
                <a:cubicBezTo>
                  <a:pt x="1138" y="431"/>
                  <a:pt x="1138" y="431"/>
                  <a:pt x="1138" y="431"/>
                </a:cubicBezTo>
                <a:cubicBezTo>
                  <a:pt x="1135" y="430"/>
                  <a:pt x="1131" y="424"/>
                  <a:pt x="1130" y="423"/>
                </a:cubicBezTo>
                <a:cubicBezTo>
                  <a:pt x="1130" y="422"/>
                  <a:pt x="1130" y="421"/>
                  <a:pt x="1134" y="419"/>
                </a:cubicBezTo>
                <a:cubicBezTo>
                  <a:pt x="1138" y="417"/>
                  <a:pt x="1139" y="418"/>
                  <a:pt x="1144" y="414"/>
                </a:cubicBezTo>
                <a:cubicBezTo>
                  <a:pt x="1147" y="411"/>
                  <a:pt x="1149" y="409"/>
                  <a:pt x="1150" y="409"/>
                </a:cubicBezTo>
                <a:cubicBezTo>
                  <a:pt x="1151" y="409"/>
                  <a:pt x="1151" y="410"/>
                  <a:pt x="1152" y="410"/>
                </a:cubicBezTo>
                <a:cubicBezTo>
                  <a:pt x="1154" y="411"/>
                  <a:pt x="1153" y="412"/>
                  <a:pt x="1154" y="416"/>
                </a:cubicBezTo>
                <a:cubicBezTo>
                  <a:pt x="1154" y="417"/>
                  <a:pt x="1154" y="417"/>
                  <a:pt x="1155" y="417"/>
                </a:cubicBezTo>
                <a:cubicBezTo>
                  <a:pt x="1155" y="417"/>
                  <a:pt x="1155" y="417"/>
                  <a:pt x="1156" y="416"/>
                </a:cubicBezTo>
                <a:cubicBezTo>
                  <a:pt x="1157" y="416"/>
                  <a:pt x="1158" y="415"/>
                  <a:pt x="1159" y="415"/>
                </a:cubicBezTo>
                <a:cubicBezTo>
                  <a:pt x="1159" y="415"/>
                  <a:pt x="1159" y="415"/>
                  <a:pt x="1160" y="415"/>
                </a:cubicBezTo>
                <a:cubicBezTo>
                  <a:pt x="1164" y="416"/>
                  <a:pt x="1166" y="417"/>
                  <a:pt x="1167" y="418"/>
                </a:cubicBezTo>
                <a:cubicBezTo>
                  <a:pt x="1167" y="419"/>
                  <a:pt x="1166" y="422"/>
                  <a:pt x="1167" y="425"/>
                </a:cubicBezTo>
                <a:cubicBezTo>
                  <a:pt x="1168" y="428"/>
                  <a:pt x="1170" y="426"/>
                  <a:pt x="1173" y="429"/>
                </a:cubicBezTo>
                <a:cubicBezTo>
                  <a:pt x="1176" y="431"/>
                  <a:pt x="1172" y="433"/>
                  <a:pt x="1171" y="434"/>
                </a:cubicBezTo>
                <a:cubicBezTo>
                  <a:pt x="1170" y="436"/>
                  <a:pt x="1173" y="436"/>
                  <a:pt x="1173" y="439"/>
                </a:cubicBezTo>
                <a:cubicBezTo>
                  <a:pt x="1173" y="443"/>
                  <a:pt x="1173" y="449"/>
                  <a:pt x="1173" y="451"/>
                </a:cubicBezTo>
                <a:cubicBezTo>
                  <a:pt x="1173" y="451"/>
                  <a:pt x="1173" y="451"/>
                  <a:pt x="1174" y="451"/>
                </a:cubicBezTo>
                <a:cubicBezTo>
                  <a:pt x="1176" y="451"/>
                  <a:pt x="1180" y="450"/>
                  <a:pt x="1181" y="448"/>
                </a:cubicBezTo>
                <a:cubicBezTo>
                  <a:pt x="1183" y="445"/>
                  <a:pt x="1185" y="439"/>
                  <a:pt x="1185" y="435"/>
                </a:cubicBezTo>
                <a:cubicBezTo>
                  <a:pt x="1184" y="431"/>
                  <a:pt x="1181" y="426"/>
                  <a:pt x="1178" y="422"/>
                </a:cubicBezTo>
                <a:cubicBezTo>
                  <a:pt x="1176" y="417"/>
                  <a:pt x="1177" y="418"/>
                  <a:pt x="1180" y="415"/>
                </a:cubicBezTo>
                <a:cubicBezTo>
                  <a:pt x="1183" y="411"/>
                  <a:pt x="1186" y="411"/>
                  <a:pt x="1187" y="406"/>
                </a:cubicBezTo>
                <a:cubicBezTo>
                  <a:pt x="1189" y="401"/>
                  <a:pt x="1190" y="399"/>
                  <a:pt x="1194" y="395"/>
                </a:cubicBezTo>
                <a:cubicBezTo>
                  <a:pt x="1196" y="394"/>
                  <a:pt x="1197" y="393"/>
                  <a:pt x="1198" y="393"/>
                </a:cubicBezTo>
                <a:cubicBezTo>
                  <a:pt x="1199" y="393"/>
                  <a:pt x="1199" y="393"/>
                  <a:pt x="1200" y="395"/>
                </a:cubicBezTo>
                <a:cubicBezTo>
                  <a:pt x="1201" y="396"/>
                  <a:pt x="1202" y="397"/>
                  <a:pt x="1203" y="397"/>
                </a:cubicBezTo>
                <a:cubicBezTo>
                  <a:pt x="1204" y="397"/>
                  <a:pt x="1205" y="397"/>
                  <a:pt x="1207" y="396"/>
                </a:cubicBezTo>
                <a:cubicBezTo>
                  <a:pt x="1210" y="395"/>
                  <a:pt x="1224" y="381"/>
                  <a:pt x="1227" y="375"/>
                </a:cubicBezTo>
                <a:cubicBezTo>
                  <a:pt x="1230" y="369"/>
                  <a:pt x="1232" y="366"/>
                  <a:pt x="1234" y="361"/>
                </a:cubicBezTo>
                <a:cubicBezTo>
                  <a:pt x="1237" y="355"/>
                  <a:pt x="1237" y="345"/>
                  <a:pt x="1239" y="338"/>
                </a:cubicBezTo>
                <a:cubicBezTo>
                  <a:pt x="1241" y="331"/>
                  <a:pt x="1243" y="328"/>
                  <a:pt x="1242" y="324"/>
                </a:cubicBezTo>
                <a:cubicBezTo>
                  <a:pt x="1240" y="320"/>
                  <a:pt x="1237" y="318"/>
                  <a:pt x="1234" y="315"/>
                </a:cubicBezTo>
                <a:cubicBezTo>
                  <a:pt x="1233" y="314"/>
                  <a:pt x="1232" y="314"/>
                  <a:pt x="1232" y="314"/>
                </a:cubicBezTo>
                <a:cubicBezTo>
                  <a:pt x="1231" y="314"/>
                  <a:pt x="1232" y="317"/>
                  <a:pt x="1231" y="319"/>
                </a:cubicBezTo>
                <a:cubicBezTo>
                  <a:pt x="1231" y="321"/>
                  <a:pt x="1231" y="321"/>
                  <a:pt x="1230" y="321"/>
                </a:cubicBezTo>
                <a:cubicBezTo>
                  <a:pt x="1230" y="321"/>
                  <a:pt x="1229" y="321"/>
                  <a:pt x="1227" y="321"/>
                </a:cubicBezTo>
                <a:cubicBezTo>
                  <a:pt x="1223" y="321"/>
                  <a:pt x="1221" y="320"/>
                  <a:pt x="1220" y="316"/>
                </a:cubicBezTo>
                <a:cubicBezTo>
                  <a:pt x="1220" y="312"/>
                  <a:pt x="1219" y="313"/>
                  <a:pt x="1215" y="312"/>
                </a:cubicBezTo>
                <a:cubicBezTo>
                  <a:pt x="1211" y="311"/>
                  <a:pt x="1212" y="311"/>
                  <a:pt x="1217" y="307"/>
                </a:cubicBezTo>
                <a:cubicBezTo>
                  <a:pt x="1222" y="302"/>
                  <a:pt x="1227" y="301"/>
                  <a:pt x="1232" y="295"/>
                </a:cubicBezTo>
                <a:cubicBezTo>
                  <a:pt x="1236" y="290"/>
                  <a:pt x="1247" y="281"/>
                  <a:pt x="1248" y="279"/>
                </a:cubicBezTo>
                <a:cubicBezTo>
                  <a:pt x="1249" y="278"/>
                  <a:pt x="1249" y="277"/>
                  <a:pt x="1252" y="277"/>
                </a:cubicBezTo>
                <a:cubicBezTo>
                  <a:pt x="1253" y="277"/>
                  <a:pt x="1254" y="277"/>
                  <a:pt x="1255" y="277"/>
                </a:cubicBezTo>
                <a:cubicBezTo>
                  <a:pt x="1261" y="277"/>
                  <a:pt x="1268" y="278"/>
                  <a:pt x="1270" y="278"/>
                </a:cubicBezTo>
                <a:cubicBezTo>
                  <a:pt x="1272" y="279"/>
                  <a:pt x="1272" y="280"/>
                  <a:pt x="1274" y="280"/>
                </a:cubicBezTo>
                <a:cubicBezTo>
                  <a:pt x="1274" y="280"/>
                  <a:pt x="1275" y="280"/>
                  <a:pt x="1275" y="280"/>
                </a:cubicBezTo>
                <a:cubicBezTo>
                  <a:pt x="1278" y="279"/>
                  <a:pt x="1277" y="277"/>
                  <a:pt x="1280" y="277"/>
                </a:cubicBezTo>
                <a:cubicBezTo>
                  <a:pt x="1281" y="277"/>
                  <a:pt x="1281" y="277"/>
                  <a:pt x="1283" y="278"/>
                </a:cubicBezTo>
                <a:cubicBezTo>
                  <a:pt x="1289" y="279"/>
                  <a:pt x="1296" y="280"/>
                  <a:pt x="1293" y="281"/>
                </a:cubicBezTo>
                <a:cubicBezTo>
                  <a:pt x="1290" y="281"/>
                  <a:pt x="1288" y="282"/>
                  <a:pt x="1292" y="283"/>
                </a:cubicBezTo>
                <a:cubicBezTo>
                  <a:pt x="1294" y="283"/>
                  <a:pt x="1297" y="283"/>
                  <a:pt x="1300" y="283"/>
                </a:cubicBezTo>
                <a:cubicBezTo>
                  <a:pt x="1303" y="283"/>
                  <a:pt x="1306" y="283"/>
                  <a:pt x="1305" y="282"/>
                </a:cubicBezTo>
                <a:cubicBezTo>
                  <a:pt x="1303" y="280"/>
                  <a:pt x="1300" y="281"/>
                  <a:pt x="1305" y="275"/>
                </a:cubicBezTo>
                <a:cubicBezTo>
                  <a:pt x="1311" y="268"/>
                  <a:pt x="1317" y="266"/>
                  <a:pt x="1322" y="265"/>
                </a:cubicBezTo>
                <a:cubicBezTo>
                  <a:pt x="1328" y="264"/>
                  <a:pt x="1329" y="264"/>
                  <a:pt x="1332" y="262"/>
                </a:cubicBezTo>
                <a:cubicBezTo>
                  <a:pt x="1333" y="262"/>
                  <a:pt x="1333" y="261"/>
                  <a:pt x="1333" y="261"/>
                </a:cubicBezTo>
                <a:cubicBezTo>
                  <a:pt x="1335" y="261"/>
                  <a:pt x="1335" y="264"/>
                  <a:pt x="1334" y="267"/>
                </a:cubicBezTo>
                <a:cubicBezTo>
                  <a:pt x="1334" y="268"/>
                  <a:pt x="1334" y="269"/>
                  <a:pt x="1335" y="269"/>
                </a:cubicBezTo>
                <a:cubicBezTo>
                  <a:pt x="1336" y="269"/>
                  <a:pt x="1338" y="268"/>
                  <a:pt x="1340" y="265"/>
                </a:cubicBezTo>
                <a:cubicBezTo>
                  <a:pt x="1344" y="261"/>
                  <a:pt x="1344" y="260"/>
                  <a:pt x="1348" y="260"/>
                </a:cubicBezTo>
                <a:cubicBezTo>
                  <a:pt x="1348" y="260"/>
                  <a:pt x="1349" y="260"/>
                  <a:pt x="1349" y="260"/>
                </a:cubicBezTo>
                <a:cubicBezTo>
                  <a:pt x="1354" y="261"/>
                  <a:pt x="1354" y="261"/>
                  <a:pt x="1354" y="261"/>
                </a:cubicBezTo>
                <a:cubicBezTo>
                  <a:pt x="1354" y="261"/>
                  <a:pt x="1351" y="261"/>
                  <a:pt x="1349" y="263"/>
                </a:cubicBezTo>
                <a:cubicBezTo>
                  <a:pt x="1347" y="265"/>
                  <a:pt x="1352" y="269"/>
                  <a:pt x="1343" y="275"/>
                </a:cubicBezTo>
                <a:cubicBezTo>
                  <a:pt x="1314" y="295"/>
                  <a:pt x="1342" y="282"/>
                  <a:pt x="1311" y="297"/>
                </a:cubicBezTo>
                <a:cubicBezTo>
                  <a:pt x="1308" y="298"/>
                  <a:pt x="1309" y="305"/>
                  <a:pt x="1309" y="311"/>
                </a:cubicBezTo>
                <a:cubicBezTo>
                  <a:pt x="1309" y="317"/>
                  <a:pt x="1313" y="339"/>
                  <a:pt x="1319" y="339"/>
                </a:cubicBezTo>
                <a:cubicBezTo>
                  <a:pt x="1322" y="339"/>
                  <a:pt x="1325" y="335"/>
                  <a:pt x="1328" y="325"/>
                </a:cubicBezTo>
                <a:cubicBezTo>
                  <a:pt x="1332" y="315"/>
                  <a:pt x="1335" y="322"/>
                  <a:pt x="1340" y="308"/>
                </a:cubicBezTo>
                <a:cubicBezTo>
                  <a:pt x="1343" y="296"/>
                  <a:pt x="1343" y="296"/>
                  <a:pt x="1343" y="296"/>
                </a:cubicBezTo>
                <a:cubicBezTo>
                  <a:pt x="1344" y="293"/>
                  <a:pt x="1323" y="293"/>
                  <a:pt x="1354" y="278"/>
                </a:cubicBezTo>
                <a:cubicBezTo>
                  <a:pt x="1357" y="276"/>
                  <a:pt x="1359" y="276"/>
                  <a:pt x="1359" y="276"/>
                </a:cubicBezTo>
                <a:cubicBezTo>
                  <a:pt x="1359" y="276"/>
                  <a:pt x="1359" y="280"/>
                  <a:pt x="1360" y="280"/>
                </a:cubicBezTo>
                <a:cubicBezTo>
                  <a:pt x="1360" y="280"/>
                  <a:pt x="1360" y="280"/>
                  <a:pt x="1360" y="280"/>
                </a:cubicBezTo>
                <a:cubicBezTo>
                  <a:pt x="1362" y="279"/>
                  <a:pt x="1363" y="277"/>
                  <a:pt x="1367" y="277"/>
                </a:cubicBezTo>
                <a:cubicBezTo>
                  <a:pt x="1368" y="277"/>
                  <a:pt x="1369" y="277"/>
                  <a:pt x="1370" y="277"/>
                </a:cubicBezTo>
                <a:cubicBezTo>
                  <a:pt x="1375" y="278"/>
                  <a:pt x="1376" y="279"/>
                  <a:pt x="1378" y="279"/>
                </a:cubicBezTo>
                <a:cubicBezTo>
                  <a:pt x="1378" y="279"/>
                  <a:pt x="1379" y="279"/>
                  <a:pt x="1380" y="278"/>
                </a:cubicBezTo>
                <a:cubicBezTo>
                  <a:pt x="1382" y="276"/>
                  <a:pt x="1391" y="272"/>
                  <a:pt x="1398" y="268"/>
                </a:cubicBezTo>
                <a:cubicBezTo>
                  <a:pt x="1405" y="266"/>
                  <a:pt x="1406" y="264"/>
                  <a:pt x="1410" y="264"/>
                </a:cubicBezTo>
                <a:cubicBezTo>
                  <a:pt x="1411" y="264"/>
                  <a:pt x="1412" y="264"/>
                  <a:pt x="1413" y="264"/>
                </a:cubicBezTo>
                <a:cubicBezTo>
                  <a:pt x="1415" y="264"/>
                  <a:pt x="1417" y="264"/>
                  <a:pt x="1418" y="264"/>
                </a:cubicBezTo>
                <a:cubicBezTo>
                  <a:pt x="1421" y="264"/>
                  <a:pt x="1421" y="264"/>
                  <a:pt x="1421" y="264"/>
                </a:cubicBezTo>
                <a:cubicBezTo>
                  <a:pt x="1421" y="264"/>
                  <a:pt x="1419" y="260"/>
                  <a:pt x="1417" y="257"/>
                </a:cubicBezTo>
                <a:cubicBezTo>
                  <a:pt x="1416" y="253"/>
                  <a:pt x="1410" y="249"/>
                  <a:pt x="1410" y="249"/>
                </a:cubicBezTo>
                <a:cubicBezTo>
                  <a:pt x="1410" y="249"/>
                  <a:pt x="1419" y="248"/>
                  <a:pt x="1422" y="246"/>
                </a:cubicBezTo>
                <a:cubicBezTo>
                  <a:pt x="1425" y="244"/>
                  <a:pt x="1425" y="238"/>
                  <a:pt x="1427" y="238"/>
                </a:cubicBezTo>
                <a:cubicBezTo>
                  <a:pt x="1430" y="238"/>
                  <a:pt x="1430" y="238"/>
                  <a:pt x="1430" y="238"/>
                </a:cubicBezTo>
                <a:cubicBezTo>
                  <a:pt x="1430" y="238"/>
                  <a:pt x="1429" y="243"/>
                  <a:pt x="1432" y="243"/>
                </a:cubicBezTo>
                <a:cubicBezTo>
                  <a:pt x="1433" y="243"/>
                  <a:pt x="1435" y="243"/>
                  <a:pt x="1436" y="243"/>
                </a:cubicBezTo>
                <a:cubicBezTo>
                  <a:pt x="1439" y="243"/>
                  <a:pt x="1442" y="244"/>
                  <a:pt x="1443" y="247"/>
                </a:cubicBezTo>
                <a:cubicBezTo>
                  <a:pt x="1444" y="251"/>
                  <a:pt x="1447" y="250"/>
                  <a:pt x="1450" y="251"/>
                </a:cubicBezTo>
                <a:cubicBezTo>
                  <a:pt x="1453" y="252"/>
                  <a:pt x="1458" y="254"/>
                  <a:pt x="1458" y="254"/>
                </a:cubicBezTo>
                <a:cubicBezTo>
                  <a:pt x="1458" y="254"/>
                  <a:pt x="1457" y="252"/>
                  <a:pt x="1458" y="250"/>
                </a:cubicBezTo>
                <a:cubicBezTo>
                  <a:pt x="1460" y="249"/>
                  <a:pt x="1460" y="245"/>
                  <a:pt x="1460" y="245"/>
                </a:cubicBezTo>
                <a:cubicBezTo>
                  <a:pt x="1460" y="245"/>
                  <a:pt x="1463" y="246"/>
                  <a:pt x="1466" y="246"/>
                </a:cubicBezTo>
                <a:cubicBezTo>
                  <a:pt x="1467" y="246"/>
                  <a:pt x="1468" y="246"/>
                  <a:pt x="1468" y="245"/>
                </a:cubicBezTo>
                <a:cubicBezTo>
                  <a:pt x="1473" y="245"/>
                  <a:pt x="1473" y="244"/>
                  <a:pt x="1473" y="244"/>
                </a:cubicBezTo>
                <a:cubicBezTo>
                  <a:pt x="1473" y="244"/>
                  <a:pt x="1467" y="240"/>
                  <a:pt x="1461" y="237"/>
                </a:cubicBezTo>
                <a:cubicBezTo>
                  <a:pt x="1454" y="234"/>
                  <a:pt x="1456" y="235"/>
                  <a:pt x="1448" y="231"/>
                </a:cubicBezTo>
                <a:cubicBezTo>
                  <a:pt x="1445" y="230"/>
                  <a:pt x="1445" y="230"/>
                  <a:pt x="1444" y="230"/>
                </a:cubicBezTo>
                <a:cubicBezTo>
                  <a:pt x="1444" y="229"/>
                  <a:pt x="1444" y="229"/>
                  <a:pt x="1441" y="227"/>
                </a:cubicBezTo>
                <a:cubicBezTo>
                  <a:pt x="1434" y="221"/>
                  <a:pt x="1431" y="221"/>
                  <a:pt x="1422" y="215"/>
                </a:cubicBezTo>
                <a:cubicBezTo>
                  <a:pt x="1412" y="209"/>
                  <a:pt x="1411" y="206"/>
                  <a:pt x="1400" y="205"/>
                </a:cubicBezTo>
                <a:cubicBezTo>
                  <a:pt x="1388" y="203"/>
                  <a:pt x="1381" y="201"/>
                  <a:pt x="1378" y="201"/>
                </a:cubicBezTo>
                <a:cubicBezTo>
                  <a:pt x="1378" y="201"/>
                  <a:pt x="1378" y="201"/>
                  <a:pt x="1378" y="201"/>
                </a:cubicBezTo>
                <a:cubicBezTo>
                  <a:pt x="1375" y="201"/>
                  <a:pt x="1376" y="202"/>
                  <a:pt x="1379" y="206"/>
                </a:cubicBezTo>
                <a:cubicBezTo>
                  <a:pt x="1381" y="211"/>
                  <a:pt x="1381" y="211"/>
                  <a:pt x="1376" y="212"/>
                </a:cubicBezTo>
                <a:cubicBezTo>
                  <a:pt x="1376" y="212"/>
                  <a:pt x="1375" y="212"/>
                  <a:pt x="1375" y="212"/>
                </a:cubicBezTo>
                <a:cubicBezTo>
                  <a:pt x="1370" y="212"/>
                  <a:pt x="1369" y="207"/>
                  <a:pt x="1366" y="205"/>
                </a:cubicBezTo>
                <a:cubicBezTo>
                  <a:pt x="1365" y="204"/>
                  <a:pt x="1365" y="204"/>
                  <a:pt x="1364" y="204"/>
                </a:cubicBezTo>
                <a:cubicBezTo>
                  <a:pt x="1364" y="204"/>
                  <a:pt x="1363" y="204"/>
                  <a:pt x="1362" y="204"/>
                </a:cubicBezTo>
                <a:cubicBezTo>
                  <a:pt x="1361" y="204"/>
                  <a:pt x="1360" y="204"/>
                  <a:pt x="1357" y="204"/>
                </a:cubicBezTo>
                <a:cubicBezTo>
                  <a:pt x="1357" y="204"/>
                  <a:pt x="1356" y="204"/>
                  <a:pt x="1356" y="204"/>
                </a:cubicBezTo>
                <a:cubicBezTo>
                  <a:pt x="1347" y="204"/>
                  <a:pt x="1348" y="202"/>
                  <a:pt x="1346" y="202"/>
                </a:cubicBezTo>
                <a:cubicBezTo>
                  <a:pt x="1346" y="202"/>
                  <a:pt x="1345" y="202"/>
                  <a:pt x="1344" y="203"/>
                </a:cubicBezTo>
                <a:cubicBezTo>
                  <a:pt x="1343" y="203"/>
                  <a:pt x="1342" y="203"/>
                  <a:pt x="1340" y="203"/>
                </a:cubicBezTo>
                <a:cubicBezTo>
                  <a:pt x="1338" y="203"/>
                  <a:pt x="1335" y="202"/>
                  <a:pt x="1331" y="202"/>
                </a:cubicBezTo>
                <a:cubicBezTo>
                  <a:pt x="1326" y="200"/>
                  <a:pt x="1328" y="198"/>
                  <a:pt x="1328" y="196"/>
                </a:cubicBezTo>
                <a:cubicBezTo>
                  <a:pt x="1328" y="193"/>
                  <a:pt x="1331" y="190"/>
                  <a:pt x="1321" y="187"/>
                </a:cubicBezTo>
                <a:cubicBezTo>
                  <a:pt x="1314" y="185"/>
                  <a:pt x="1313" y="184"/>
                  <a:pt x="1307" y="184"/>
                </a:cubicBezTo>
                <a:cubicBezTo>
                  <a:pt x="1306" y="184"/>
                  <a:pt x="1305" y="184"/>
                  <a:pt x="1304" y="184"/>
                </a:cubicBezTo>
                <a:cubicBezTo>
                  <a:pt x="1298" y="185"/>
                  <a:pt x="1296" y="186"/>
                  <a:pt x="1294" y="186"/>
                </a:cubicBezTo>
                <a:cubicBezTo>
                  <a:pt x="1293" y="186"/>
                  <a:pt x="1292" y="186"/>
                  <a:pt x="1291" y="185"/>
                </a:cubicBezTo>
                <a:cubicBezTo>
                  <a:pt x="1287" y="182"/>
                  <a:pt x="1288" y="177"/>
                  <a:pt x="1279" y="173"/>
                </a:cubicBezTo>
                <a:cubicBezTo>
                  <a:pt x="1270" y="169"/>
                  <a:pt x="1272" y="169"/>
                  <a:pt x="1266" y="168"/>
                </a:cubicBezTo>
                <a:cubicBezTo>
                  <a:pt x="1260" y="166"/>
                  <a:pt x="1263" y="166"/>
                  <a:pt x="1253" y="163"/>
                </a:cubicBezTo>
                <a:cubicBezTo>
                  <a:pt x="1246" y="161"/>
                  <a:pt x="1243" y="160"/>
                  <a:pt x="1241" y="160"/>
                </a:cubicBezTo>
                <a:cubicBezTo>
                  <a:pt x="1239" y="160"/>
                  <a:pt x="1238" y="161"/>
                  <a:pt x="1237" y="162"/>
                </a:cubicBezTo>
                <a:cubicBezTo>
                  <a:pt x="1233" y="165"/>
                  <a:pt x="1234" y="165"/>
                  <a:pt x="1235" y="168"/>
                </a:cubicBezTo>
                <a:cubicBezTo>
                  <a:pt x="1237" y="171"/>
                  <a:pt x="1239" y="173"/>
                  <a:pt x="1234" y="175"/>
                </a:cubicBezTo>
                <a:cubicBezTo>
                  <a:pt x="1232" y="175"/>
                  <a:pt x="1230" y="175"/>
                  <a:pt x="1228" y="175"/>
                </a:cubicBezTo>
                <a:cubicBezTo>
                  <a:pt x="1226" y="175"/>
                  <a:pt x="1224" y="175"/>
                  <a:pt x="1222" y="174"/>
                </a:cubicBezTo>
                <a:cubicBezTo>
                  <a:pt x="1219" y="173"/>
                  <a:pt x="1216" y="173"/>
                  <a:pt x="1214" y="173"/>
                </a:cubicBezTo>
                <a:cubicBezTo>
                  <a:pt x="1212" y="173"/>
                  <a:pt x="1210" y="173"/>
                  <a:pt x="1209" y="173"/>
                </a:cubicBezTo>
                <a:cubicBezTo>
                  <a:pt x="1209" y="173"/>
                  <a:pt x="1208" y="173"/>
                  <a:pt x="1208" y="173"/>
                </a:cubicBezTo>
                <a:cubicBezTo>
                  <a:pt x="1206" y="173"/>
                  <a:pt x="1205" y="172"/>
                  <a:pt x="1205" y="171"/>
                </a:cubicBezTo>
                <a:cubicBezTo>
                  <a:pt x="1204" y="170"/>
                  <a:pt x="1203" y="169"/>
                  <a:pt x="1202" y="169"/>
                </a:cubicBezTo>
                <a:cubicBezTo>
                  <a:pt x="1201" y="169"/>
                  <a:pt x="1201" y="169"/>
                  <a:pt x="1200" y="170"/>
                </a:cubicBezTo>
                <a:cubicBezTo>
                  <a:pt x="1197" y="172"/>
                  <a:pt x="1196" y="178"/>
                  <a:pt x="1193" y="178"/>
                </a:cubicBezTo>
                <a:cubicBezTo>
                  <a:pt x="1193" y="178"/>
                  <a:pt x="1193" y="178"/>
                  <a:pt x="1193" y="178"/>
                </a:cubicBezTo>
                <a:cubicBezTo>
                  <a:pt x="1189" y="176"/>
                  <a:pt x="1186" y="176"/>
                  <a:pt x="1184" y="169"/>
                </a:cubicBezTo>
                <a:cubicBezTo>
                  <a:pt x="1183" y="163"/>
                  <a:pt x="1184" y="163"/>
                  <a:pt x="1186" y="158"/>
                </a:cubicBezTo>
                <a:cubicBezTo>
                  <a:pt x="1188" y="154"/>
                  <a:pt x="1185" y="152"/>
                  <a:pt x="1183" y="150"/>
                </a:cubicBezTo>
                <a:cubicBezTo>
                  <a:pt x="1181" y="148"/>
                  <a:pt x="1183" y="145"/>
                  <a:pt x="1177" y="145"/>
                </a:cubicBezTo>
                <a:cubicBezTo>
                  <a:pt x="1170" y="145"/>
                  <a:pt x="1168" y="146"/>
                  <a:pt x="1163" y="146"/>
                </a:cubicBezTo>
                <a:cubicBezTo>
                  <a:pt x="1157" y="146"/>
                  <a:pt x="1161" y="150"/>
                  <a:pt x="1156" y="151"/>
                </a:cubicBezTo>
                <a:cubicBezTo>
                  <a:pt x="1153" y="151"/>
                  <a:pt x="1149" y="151"/>
                  <a:pt x="1146" y="151"/>
                </a:cubicBezTo>
                <a:cubicBezTo>
                  <a:pt x="1144" y="151"/>
                  <a:pt x="1141" y="151"/>
                  <a:pt x="1139" y="151"/>
                </a:cubicBezTo>
                <a:cubicBezTo>
                  <a:pt x="1134" y="151"/>
                  <a:pt x="1129" y="150"/>
                  <a:pt x="1133" y="147"/>
                </a:cubicBezTo>
                <a:cubicBezTo>
                  <a:pt x="1137" y="143"/>
                  <a:pt x="1139" y="143"/>
                  <a:pt x="1127" y="143"/>
                </a:cubicBezTo>
                <a:cubicBezTo>
                  <a:pt x="1115" y="143"/>
                  <a:pt x="1119" y="143"/>
                  <a:pt x="1115" y="143"/>
                </a:cubicBezTo>
                <a:cubicBezTo>
                  <a:pt x="1112" y="143"/>
                  <a:pt x="1109" y="141"/>
                  <a:pt x="1104" y="140"/>
                </a:cubicBezTo>
                <a:cubicBezTo>
                  <a:pt x="1103" y="140"/>
                  <a:pt x="1103" y="140"/>
                  <a:pt x="1102" y="140"/>
                </a:cubicBezTo>
                <a:cubicBezTo>
                  <a:pt x="1098" y="140"/>
                  <a:pt x="1093" y="142"/>
                  <a:pt x="1084" y="144"/>
                </a:cubicBezTo>
                <a:cubicBezTo>
                  <a:pt x="1079" y="145"/>
                  <a:pt x="1076" y="146"/>
                  <a:pt x="1075" y="146"/>
                </a:cubicBezTo>
                <a:cubicBezTo>
                  <a:pt x="1074" y="146"/>
                  <a:pt x="1075" y="146"/>
                  <a:pt x="1077" y="144"/>
                </a:cubicBezTo>
                <a:cubicBezTo>
                  <a:pt x="1082" y="140"/>
                  <a:pt x="1080" y="138"/>
                  <a:pt x="1089" y="132"/>
                </a:cubicBezTo>
                <a:cubicBezTo>
                  <a:pt x="1097" y="127"/>
                  <a:pt x="1101" y="127"/>
                  <a:pt x="1106" y="122"/>
                </a:cubicBezTo>
                <a:cubicBezTo>
                  <a:pt x="1112" y="118"/>
                  <a:pt x="1114" y="118"/>
                  <a:pt x="1112" y="113"/>
                </a:cubicBezTo>
                <a:cubicBezTo>
                  <a:pt x="1111" y="109"/>
                  <a:pt x="1110" y="109"/>
                  <a:pt x="1107" y="106"/>
                </a:cubicBezTo>
                <a:cubicBezTo>
                  <a:pt x="1103" y="102"/>
                  <a:pt x="1100" y="101"/>
                  <a:pt x="1093" y="100"/>
                </a:cubicBezTo>
                <a:cubicBezTo>
                  <a:pt x="1089" y="99"/>
                  <a:pt x="1087" y="99"/>
                  <a:pt x="1086" y="99"/>
                </a:cubicBezTo>
                <a:cubicBezTo>
                  <a:pt x="1084" y="99"/>
                  <a:pt x="1084" y="99"/>
                  <a:pt x="1085" y="101"/>
                </a:cubicBezTo>
                <a:cubicBezTo>
                  <a:pt x="1086" y="103"/>
                  <a:pt x="1091" y="104"/>
                  <a:pt x="1083" y="104"/>
                </a:cubicBezTo>
                <a:cubicBezTo>
                  <a:pt x="1074" y="104"/>
                  <a:pt x="1071" y="101"/>
                  <a:pt x="1075" y="100"/>
                </a:cubicBezTo>
                <a:cubicBezTo>
                  <a:pt x="1079" y="98"/>
                  <a:pt x="1082" y="98"/>
                  <a:pt x="1073" y="97"/>
                </a:cubicBezTo>
                <a:cubicBezTo>
                  <a:pt x="1065" y="95"/>
                  <a:pt x="1070" y="92"/>
                  <a:pt x="1072" y="92"/>
                </a:cubicBezTo>
                <a:cubicBezTo>
                  <a:pt x="1074" y="91"/>
                  <a:pt x="1069" y="90"/>
                  <a:pt x="1065" y="90"/>
                </a:cubicBezTo>
                <a:moveTo>
                  <a:pt x="896" y="89"/>
                </a:moveTo>
                <a:cubicBezTo>
                  <a:pt x="895" y="89"/>
                  <a:pt x="891" y="93"/>
                  <a:pt x="878" y="98"/>
                </a:cubicBezTo>
                <a:cubicBezTo>
                  <a:pt x="861" y="106"/>
                  <a:pt x="861" y="99"/>
                  <a:pt x="846" y="112"/>
                </a:cubicBezTo>
                <a:cubicBezTo>
                  <a:pt x="830" y="124"/>
                  <a:pt x="833" y="123"/>
                  <a:pt x="832" y="130"/>
                </a:cubicBezTo>
                <a:cubicBezTo>
                  <a:pt x="831" y="137"/>
                  <a:pt x="828" y="134"/>
                  <a:pt x="826" y="141"/>
                </a:cubicBezTo>
                <a:cubicBezTo>
                  <a:pt x="825" y="148"/>
                  <a:pt x="817" y="148"/>
                  <a:pt x="821" y="154"/>
                </a:cubicBezTo>
                <a:cubicBezTo>
                  <a:pt x="825" y="159"/>
                  <a:pt x="830" y="163"/>
                  <a:pt x="839" y="165"/>
                </a:cubicBezTo>
                <a:cubicBezTo>
                  <a:pt x="841" y="166"/>
                  <a:pt x="843" y="166"/>
                  <a:pt x="845" y="166"/>
                </a:cubicBezTo>
                <a:cubicBezTo>
                  <a:pt x="848" y="166"/>
                  <a:pt x="849" y="165"/>
                  <a:pt x="848" y="164"/>
                </a:cubicBezTo>
                <a:cubicBezTo>
                  <a:pt x="846" y="163"/>
                  <a:pt x="839" y="153"/>
                  <a:pt x="841" y="142"/>
                </a:cubicBezTo>
                <a:cubicBezTo>
                  <a:pt x="842" y="130"/>
                  <a:pt x="846" y="132"/>
                  <a:pt x="850" y="128"/>
                </a:cubicBezTo>
                <a:cubicBezTo>
                  <a:pt x="853" y="124"/>
                  <a:pt x="863" y="113"/>
                  <a:pt x="869" y="109"/>
                </a:cubicBezTo>
                <a:cubicBezTo>
                  <a:pt x="875" y="105"/>
                  <a:pt x="891" y="100"/>
                  <a:pt x="899" y="97"/>
                </a:cubicBezTo>
                <a:cubicBezTo>
                  <a:pt x="900" y="97"/>
                  <a:pt x="900" y="97"/>
                  <a:pt x="900" y="97"/>
                </a:cubicBezTo>
                <a:cubicBezTo>
                  <a:pt x="906" y="90"/>
                  <a:pt x="899" y="93"/>
                  <a:pt x="898" y="90"/>
                </a:cubicBezTo>
                <a:cubicBezTo>
                  <a:pt x="897" y="90"/>
                  <a:pt x="897" y="89"/>
                  <a:pt x="896" y="89"/>
                </a:cubicBezTo>
                <a:moveTo>
                  <a:pt x="62" y="85"/>
                </a:moveTo>
                <a:cubicBezTo>
                  <a:pt x="59" y="85"/>
                  <a:pt x="54" y="86"/>
                  <a:pt x="48" y="89"/>
                </a:cubicBezTo>
                <a:cubicBezTo>
                  <a:pt x="45" y="90"/>
                  <a:pt x="44" y="92"/>
                  <a:pt x="44" y="93"/>
                </a:cubicBezTo>
                <a:cubicBezTo>
                  <a:pt x="44" y="93"/>
                  <a:pt x="44" y="93"/>
                  <a:pt x="44" y="93"/>
                </a:cubicBezTo>
                <a:cubicBezTo>
                  <a:pt x="45" y="93"/>
                  <a:pt x="47" y="92"/>
                  <a:pt x="49" y="92"/>
                </a:cubicBezTo>
                <a:cubicBezTo>
                  <a:pt x="49" y="91"/>
                  <a:pt x="49" y="91"/>
                  <a:pt x="50" y="91"/>
                </a:cubicBezTo>
                <a:cubicBezTo>
                  <a:pt x="50" y="91"/>
                  <a:pt x="50" y="91"/>
                  <a:pt x="50" y="92"/>
                </a:cubicBezTo>
                <a:cubicBezTo>
                  <a:pt x="51" y="92"/>
                  <a:pt x="51" y="92"/>
                  <a:pt x="51" y="92"/>
                </a:cubicBezTo>
                <a:cubicBezTo>
                  <a:pt x="51" y="92"/>
                  <a:pt x="52" y="91"/>
                  <a:pt x="53" y="91"/>
                </a:cubicBezTo>
                <a:cubicBezTo>
                  <a:pt x="53" y="90"/>
                  <a:pt x="54" y="90"/>
                  <a:pt x="55" y="90"/>
                </a:cubicBezTo>
                <a:cubicBezTo>
                  <a:pt x="56" y="90"/>
                  <a:pt x="56" y="90"/>
                  <a:pt x="57" y="90"/>
                </a:cubicBezTo>
                <a:cubicBezTo>
                  <a:pt x="58" y="90"/>
                  <a:pt x="58" y="90"/>
                  <a:pt x="59" y="90"/>
                </a:cubicBezTo>
                <a:cubicBezTo>
                  <a:pt x="60" y="90"/>
                  <a:pt x="60" y="90"/>
                  <a:pt x="61" y="90"/>
                </a:cubicBezTo>
                <a:cubicBezTo>
                  <a:pt x="64" y="89"/>
                  <a:pt x="65" y="87"/>
                  <a:pt x="64" y="86"/>
                </a:cubicBezTo>
                <a:cubicBezTo>
                  <a:pt x="64" y="85"/>
                  <a:pt x="63" y="85"/>
                  <a:pt x="62" y="85"/>
                </a:cubicBezTo>
                <a:moveTo>
                  <a:pt x="116" y="79"/>
                </a:moveTo>
                <a:cubicBezTo>
                  <a:pt x="112" y="79"/>
                  <a:pt x="122" y="87"/>
                  <a:pt x="121" y="87"/>
                </a:cubicBezTo>
                <a:cubicBezTo>
                  <a:pt x="120" y="88"/>
                  <a:pt x="116" y="88"/>
                  <a:pt x="119" y="90"/>
                </a:cubicBezTo>
                <a:cubicBezTo>
                  <a:pt x="120" y="92"/>
                  <a:pt x="121" y="92"/>
                  <a:pt x="121" y="92"/>
                </a:cubicBezTo>
                <a:cubicBezTo>
                  <a:pt x="122" y="92"/>
                  <a:pt x="123" y="92"/>
                  <a:pt x="124" y="91"/>
                </a:cubicBezTo>
                <a:cubicBezTo>
                  <a:pt x="127" y="90"/>
                  <a:pt x="132" y="87"/>
                  <a:pt x="132" y="86"/>
                </a:cubicBezTo>
                <a:cubicBezTo>
                  <a:pt x="133" y="85"/>
                  <a:pt x="129" y="84"/>
                  <a:pt x="127" y="83"/>
                </a:cubicBezTo>
                <a:cubicBezTo>
                  <a:pt x="124" y="82"/>
                  <a:pt x="122" y="80"/>
                  <a:pt x="117" y="79"/>
                </a:cubicBezTo>
                <a:cubicBezTo>
                  <a:pt x="117" y="79"/>
                  <a:pt x="116" y="79"/>
                  <a:pt x="116" y="79"/>
                </a:cubicBezTo>
                <a:moveTo>
                  <a:pt x="89" y="74"/>
                </a:moveTo>
                <a:cubicBezTo>
                  <a:pt x="88" y="74"/>
                  <a:pt x="86" y="74"/>
                  <a:pt x="85" y="75"/>
                </a:cubicBezTo>
                <a:cubicBezTo>
                  <a:pt x="81" y="76"/>
                  <a:pt x="80" y="78"/>
                  <a:pt x="79" y="79"/>
                </a:cubicBezTo>
                <a:cubicBezTo>
                  <a:pt x="76" y="81"/>
                  <a:pt x="86" y="80"/>
                  <a:pt x="89" y="81"/>
                </a:cubicBezTo>
                <a:cubicBezTo>
                  <a:pt x="92" y="82"/>
                  <a:pt x="93" y="83"/>
                  <a:pt x="89" y="84"/>
                </a:cubicBezTo>
                <a:cubicBezTo>
                  <a:pt x="86" y="85"/>
                  <a:pt x="84" y="87"/>
                  <a:pt x="86" y="87"/>
                </a:cubicBezTo>
                <a:cubicBezTo>
                  <a:pt x="86" y="87"/>
                  <a:pt x="86" y="87"/>
                  <a:pt x="87" y="87"/>
                </a:cubicBezTo>
                <a:cubicBezTo>
                  <a:pt x="87" y="87"/>
                  <a:pt x="88" y="87"/>
                  <a:pt x="89" y="87"/>
                </a:cubicBezTo>
                <a:cubicBezTo>
                  <a:pt x="91" y="87"/>
                  <a:pt x="94" y="87"/>
                  <a:pt x="97" y="88"/>
                </a:cubicBezTo>
                <a:cubicBezTo>
                  <a:pt x="101" y="89"/>
                  <a:pt x="101" y="88"/>
                  <a:pt x="103" y="91"/>
                </a:cubicBezTo>
                <a:cubicBezTo>
                  <a:pt x="104" y="92"/>
                  <a:pt x="106" y="93"/>
                  <a:pt x="107" y="93"/>
                </a:cubicBezTo>
                <a:cubicBezTo>
                  <a:pt x="108" y="93"/>
                  <a:pt x="109" y="93"/>
                  <a:pt x="110" y="92"/>
                </a:cubicBezTo>
                <a:cubicBezTo>
                  <a:pt x="113" y="92"/>
                  <a:pt x="113" y="91"/>
                  <a:pt x="111" y="89"/>
                </a:cubicBezTo>
                <a:cubicBezTo>
                  <a:pt x="109" y="87"/>
                  <a:pt x="107" y="83"/>
                  <a:pt x="105" y="82"/>
                </a:cubicBezTo>
                <a:cubicBezTo>
                  <a:pt x="102" y="80"/>
                  <a:pt x="100" y="78"/>
                  <a:pt x="98" y="78"/>
                </a:cubicBezTo>
                <a:cubicBezTo>
                  <a:pt x="98" y="78"/>
                  <a:pt x="98" y="78"/>
                  <a:pt x="97" y="78"/>
                </a:cubicBezTo>
                <a:cubicBezTo>
                  <a:pt x="97" y="78"/>
                  <a:pt x="96" y="79"/>
                  <a:pt x="96" y="79"/>
                </a:cubicBezTo>
                <a:cubicBezTo>
                  <a:pt x="94" y="79"/>
                  <a:pt x="94" y="78"/>
                  <a:pt x="92" y="76"/>
                </a:cubicBezTo>
                <a:cubicBezTo>
                  <a:pt x="91" y="74"/>
                  <a:pt x="90" y="74"/>
                  <a:pt x="89" y="74"/>
                </a:cubicBezTo>
                <a:moveTo>
                  <a:pt x="1059" y="65"/>
                </a:moveTo>
                <a:cubicBezTo>
                  <a:pt x="1056" y="66"/>
                  <a:pt x="1054" y="68"/>
                  <a:pt x="1053" y="71"/>
                </a:cubicBezTo>
                <a:cubicBezTo>
                  <a:pt x="1051" y="73"/>
                  <a:pt x="1048" y="77"/>
                  <a:pt x="1046" y="78"/>
                </a:cubicBezTo>
                <a:cubicBezTo>
                  <a:pt x="1044" y="80"/>
                  <a:pt x="1045" y="80"/>
                  <a:pt x="1048" y="81"/>
                </a:cubicBezTo>
                <a:cubicBezTo>
                  <a:pt x="1048" y="81"/>
                  <a:pt x="1049" y="81"/>
                  <a:pt x="1049" y="81"/>
                </a:cubicBezTo>
                <a:cubicBezTo>
                  <a:pt x="1052" y="81"/>
                  <a:pt x="1056" y="79"/>
                  <a:pt x="1058" y="79"/>
                </a:cubicBezTo>
                <a:cubicBezTo>
                  <a:pt x="1058" y="79"/>
                  <a:pt x="1058" y="79"/>
                  <a:pt x="1058" y="79"/>
                </a:cubicBezTo>
                <a:cubicBezTo>
                  <a:pt x="1059" y="79"/>
                  <a:pt x="1059" y="80"/>
                  <a:pt x="1060" y="80"/>
                </a:cubicBezTo>
                <a:cubicBezTo>
                  <a:pt x="1061" y="80"/>
                  <a:pt x="1062" y="81"/>
                  <a:pt x="1064" y="81"/>
                </a:cubicBezTo>
                <a:cubicBezTo>
                  <a:pt x="1064" y="81"/>
                  <a:pt x="1065" y="81"/>
                  <a:pt x="1065" y="81"/>
                </a:cubicBezTo>
                <a:cubicBezTo>
                  <a:pt x="1070" y="80"/>
                  <a:pt x="1078" y="79"/>
                  <a:pt x="1074" y="77"/>
                </a:cubicBezTo>
                <a:cubicBezTo>
                  <a:pt x="1071" y="74"/>
                  <a:pt x="1072" y="75"/>
                  <a:pt x="1068" y="72"/>
                </a:cubicBezTo>
                <a:cubicBezTo>
                  <a:pt x="1064" y="69"/>
                  <a:pt x="1059" y="69"/>
                  <a:pt x="1059" y="69"/>
                </a:cubicBezTo>
                <a:cubicBezTo>
                  <a:pt x="1059" y="69"/>
                  <a:pt x="1067" y="66"/>
                  <a:pt x="1065" y="66"/>
                </a:cubicBezTo>
                <a:cubicBezTo>
                  <a:pt x="1063" y="65"/>
                  <a:pt x="1059" y="65"/>
                  <a:pt x="1059" y="65"/>
                </a:cubicBezTo>
                <a:moveTo>
                  <a:pt x="109" y="63"/>
                </a:moveTo>
                <a:cubicBezTo>
                  <a:pt x="107" y="63"/>
                  <a:pt x="105" y="64"/>
                  <a:pt x="104" y="64"/>
                </a:cubicBezTo>
                <a:cubicBezTo>
                  <a:pt x="98" y="66"/>
                  <a:pt x="100" y="67"/>
                  <a:pt x="106" y="70"/>
                </a:cubicBezTo>
                <a:cubicBezTo>
                  <a:pt x="108" y="71"/>
                  <a:pt x="110" y="71"/>
                  <a:pt x="111" y="71"/>
                </a:cubicBezTo>
                <a:cubicBezTo>
                  <a:pt x="113" y="71"/>
                  <a:pt x="113" y="70"/>
                  <a:pt x="112" y="66"/>
                </a:cubicBezTo>
                <a:cubicBezTo>
                  <a:pt x="112" y="63"/>
                  <a:pt x="111" y="63"/>
                  <a:pt x="109" y="63"/>
                </a:cubicBezTo>
                <a:moveTo>
                  <a:pt x="137" y="43"/>
                </a:moveTo>
                <a:cubicBezTo>
                  <a:pt x="137" y="43"/>
                  <a:pt x="137" y="43"/>
                  <a:pt x="137" y="44"/>
                </a:cubicBezTo>
                <a:cubicBezTo>
                  <a:pt x="133" y="44"/>
                  <a:pt x="132" y="46"/>
                  <a:pt x="128" y="50"/>
                </a:cubicBezTo>
                <a:cubicBezTo>
                  <a:pt x="125" y="55"/>
                  <a:pt x="122" y="59"/>
                  <a:pt x="126" y="59"/>
                </a:cubicBezTo>
                <a:cubicBezTo>
                  <a:pt x="127" y="59"/>
                  <a:pt x="128" y="59"/>
                  <a:pt x="129" y="59"/>
                </a:cubicBezTo>
                <a:cubicBezTo>
                  <a:pt x="129" y="59"/>
                  <a:pt x="129" y="59"/>
                  <a:pt x="129" y="59"/>
                </a:cubicBezTo>
                <a:cubicBezTo>
                  <a:pt x="129" y="59"/>
                  <a:pt x="129" y="59"/>
                  <a:pt x="130" y="59"/>
                </a:cubicBezTo>
                <a:cubicBezTo>
                  <a:pt x="131" y="59"/>
                  <a:pt x="132" y="59"/>
                  <a:pt x="132" y="60"/>
                </a:cubicBezTo>
                <a:cubicBezTo>
                  <a:pt x="132" y="61"/>
                  <a:pt x="131" y="62"/>
                  <a:pt x="125" y="62"/>
                </a:cubicBezTo>
                <a:cubicBezTo>
                  <a:pt x="119" y="62"/>
                  <a:pt x="121" y="63"/>
                  <a:pt x="124" y="67"/>
                </a:cubicBezTo>
                <a:cubicBezTo>
                  <a:pt x="126" y="70"/>
                  <a:pt x="127" y="70"/>
                  <a:pt x="129" y="70"/>
                </a:cubicBezTo>
                <a:cubicBezTo>
                  <a:pt x="130" y="70"/>
                  <a:pt x="131" y="70"/>
                  <a:pt x="133" y="70"/>
                </a:cubicBezTo>
                <a:cubicBezTo>
                  <a:pt x="137" y="70"/>
                  <a:pt x="139" y="69"/>
                  <a:pt x="142" y="69"/>
                </a:cubicBezTo>
                <a:cubicBezTo>
                  <a:pt x="142" y="69"/>
                  <a:pt x="143" y="69"/>
                  <a:pt x="144" y="69"/>
                </a:cubicBezTo>
                <a:cubicBezTo>
                  <a:pt x="148" y="70"/>
                  <a:pt x="150" y="71"/>
                  <a:pt x="146" y="72"/>
                </a:cubicBezTo>
                <a:cubicBezTo>
                  <a:pt x="142" y="73"/>
                  <a:pt x="133" y="76"/>
                  <a:pt x="135" y="77"/>
                </a:cubicBezTo>
                <a:cubicBezTo>
                  <a:pt x="137" y="79"/>
                  <a:pt x="143" y="84"/>
                  <a:pt x="146" y="84"/>
                </a:cubicBezTo>
                <a:cubicBezTo>
                  <a:pt x="147" y="84"/>
                  <a:pt x="147" y="84"/>
                  <a:pt x="147" y="84"/>
                </a:cubicBezTo>
                <a:cubicBezTo>
                  <a:pt x="148" y="84"/>
                  <a:pt x="149" y="84"/>
                  <a:pt x="150" y="84"/>
                </a:cubicBezTo>
                <a:cubicBezTo>
                  <a:pt x="151" y="83"/>
                  <a:pt x="152" y="83"/>
                  <a:pt x="154" y="83"/>
                </a:cubicBezTo>
                <a:cubicBezTo>
                  <a:pt x="154" y="83"/>
                  <a:pt x="155" y="83"/>
                  <a:pt x="156" y="83"/>
                </a:cubicBezTo>
                <a:cubicBezTo>
                  <a:pt x="159" y="84"/>
                  <a:pt x="160" y="84"/>
                  <a:pt x="161" y="84"/>
                </a:cubicBezTo>
                <a:cubicBezTo>
                  <a:pt x="161" y="84"/>
                  <a:pt x="161" y="84"/>
                  <a:pt x="161" y="83"/>
                </a:cubicBezTo>
                <a:cubicBezTo>
                  <a:pt x="162" y="81"/>
                  <a:pt x="165" y="77"/>
                  <a:pt x="166" y="75"/>
                </a:cubicBezTo>
                <a:cubicBezTo>
                  <a:pt x="167" y="74"/>
                  <a:pt x="169" y="72"/>
                  <a:pt x="172" y="72"/>
                </a:cubicBezTo>
                <a:cubicBezTo>
                  <a:pt x="175" y="71"/>
                  <a:pt x="176" y="70"/>
                  <a:pt x="173" y="69"/>
                </a:cubicBezTo>
                <a:cubicBezTo>
                  <a:pt x="170" y="68"/>
                  <a:pt x="166" y="67"/>
                  <a:pt x="167" y="66"/>
                </a:cubicBezTo>
                <a:cubicBezTo>
                  <a:pt x="167" y="65"/>
                  <a:pt x="169" y="63"/>
                  <a:pt x="168" y="61"/>
                </a:cubicBezTo>
                <a:cubicBezTo>
                  <a:pt x="166" y="60"/>
                  <a:pt x="164" y="60"/>
                  <a:pt x="162" y="59"/>
                </a:cubicBezTo>
                <a:cubicBezTo>
                  <a:pt x="161" y="59"/>
                  <a:pt x="159" y="55"/>
                  <a:pt x="156" y="54"/>
                </a:cubicBezTo>
                <a:cubicBezTo>
                  <a:pt x="154" y="53"/>
                  <a:pt x="152" y="53"/>
                  <a:pt x="149" y="50"/>
                </a:cubicBezTo>
                <a:cubicBezTo>
                  <a:pt x="147" y="48"/>
                  <a:pt x="143" y="43"/>
                  <a:pt x="137" y="43"/>
                </a:cubicBezTo>
                <a:moveTo>
                  <a:pt x="849" y="41"/>
                </a:moveTo>
                <a:cubicBezTo>
                  <a:pt x="848" y="41"/>
                  <a:pt x="846" y="41"/>
                  <a:pt x="844" y="41"/>
                </a:cubicBezTo>
                <a:cubicBezTo>
                  <a:pt x="840" y="42"/>
                  <a:pt x="838" y="44"/>
                  <a:pt x="841" y="45"/>
                </a:cubicBezTo>
                <a:cubicBezTo>
                  <a:pt x="843" y="46"/>
                  <a:pt x="844" y="46"/>
                  <a:pt x="845" y="46"/>
                </a:cubicBezTo>
                <a:cubicBezTo>
                  <a:pt x="846" y="46"/>
                  <a:pt x="847" y="46"/>
                  <a:pt x="848" y="46"/>
                </a:cubicBezTo>
                <a:cubicBezTo>
                  <a:pt x="851" y="45"/>
                  <a:pt x="850" y="45"/>
                  <a:pt x="849" y="44"/>
                </a:cubicBezTo>
                <a:cubicBezTo>
                  <a:pt x="847" y="44"/>
                  <a:pt x="858" y="43"/>
                  <a:pt x="854" y="42"/>
                </a:cubicBezTo>
                <a:cubicBezTo>
                  <a:pt x="851" y="41"/>
                  <a:pt x="850" y="41"/>
                  <a:pt x="849" y="41"/>
                </a:cubicBezTo>
                <a:moveTo>
                  <a:pt x="827" y="41"/>
                </a:moveTo>
                <a:cubicBezTo>
                  <a:pt x="823" y="41"/>
                  <a:pt x="813" y="43"/>
                  <a:pt x="821" y="44"/>
                </a:cubicBezTo>
                <a:cubicBezTo>
                  <a:pt x="826" y="44"/>
                  <a:pt x="828" y="44"/>
                  <a:pt x="829" y="44"/>
                </a:cubicBezTo>
                <a:cubicBezTo>
                  <a:pt x="830" y="44"/>
                  <a:pt x="831" y="44"/>
                  <a:pt x="832" y="44"/>
                </a:cubicBezTo>
                <a:cubicBezTo>
                  <a:pt x="835" y="42"/>
                  <a:pt x="831" y="41"/>
                  <a:pt x="827" y="41"/>
                </a:cubicBezTo>
                <a:moveTo>
                  <a:pt x="1026" y="37"/>
                </a:moveTo>
                <a:cubicBezTo>
                  <a:pt x="1024" y="39"/>
                  <a:pt x="1026" y="39"/>
                  <a:pt x="1025" y="40"/>
                </a:cubicBezTo>
                <a:cubicBezTo>
                  <a:pt x="1024" y="41"/>
                  <a:pt x="1018" y="40"/>
                  <a:pt x="1015" y="45"/>
                </a:cubicBezTo>
                <a:cubicBezTo>
                  <a:pt x="1012" y="49"/>
                  <a:pt x="1010" y="46"/>
                  <a:pt x="1008" y="49"/>
                </a:cubicBezTo>
                <a:cubicBezTo>
                  <a:pt x="1007" y="52"/>
                  <a:pt x="1005" y="55"/>
                  <a:pt x="1005" y="55"/>
                </a:cubicBezTo>
                <a:cubicBezTo>
                  <a:pt x="1005" y="55"/>
                  <a:pt x="1008" y="58"/>
                  <a:pt x="1011" y="58"/>
                </a:cubicBezTo>
                <a:cubicBezTo>
                  <a:pt x="1011" y="58"/>
                  <a:pt x="1011" y="58"/>
                  <a:pt x="1011" y="58"/>
                </a:cubicBezTo>
                <a:cubicBezTo>
                  <a:pt x="1011" y="58"/>
                  <a:pt x="1011" y="58"/>
                  <a:pt x="1012" y="58"/>
                </a:cubicBezTo>
                <a:cubicBezTo>
                  <a:pt x="1015" y="58"/>
                  <a:pt x="1019" y="60"/>
                  <a:pt x="1022" y="63"/>
                </a:cubicBezTo>
                <a:cubicBezTo>
                  <a:pt x="1025" y="67"/>
                  <a:pt x="1027" y="67"/>
                  <a:pt x="1034" y="68"/>
                </a:cubicBezTo>
                <a:cubicBezTo>
                  <a:pt x="1039" y="69"/>
                  <a:pt x="1038" y="70"/>
                  <a:pt x="1040" y="70"/>
                </a:cubicBezTo>
                <a:cubicBezTo>
                  <a:pt x="1040" y="70"/>
                  <a:pt x="1040" y="70"/>
                  <a:pt x="1041" y="70"/>
                </a:cubicBezTo>
                <a:cubicBezTo>
                  <a:pt x="1044" y="70"/>
                  <a:pt x="1049" y="70"/>
                  <a:pt x="1048" y="69"/>
                </a:cubicBezTo>
                <a:cubicBezTo>
                  <a:pt x="1047" y="67"/>
                  <a:pt x="1046" y="66"/>
                  <a:pt x="1047" y="62"/>
                </a:cubicBezTo>
                <a:cubicBezTo>
                  <a:pt x="1047" y="59"/>
                  <a:pt x="1050" y="59"/>
                  <a:pt x="1047" y="57"/>
                </a:cubicBezTo>
                <a:cubicBezTo>
                  <a:pt x="1045" y="56"/>
                  <a:pt x="1044" y="56"/>
                  <a:pt x="1043" y="56"/>
                </a:cubicBezTo>
                <a:cubicBezTo>
                  <a:pt x="1042" y="56"/>
                  <a:pt x="1042" y="56"/>
                  <a:pt x="1041" y="56"/>
                </a:cubicBezTo>
                <a:cubicBezTo>
                  <a:pt x="1041" y="56"/>
                  <a:pt x="1041" y="56"/>
                  <a:pt x="1041" y="56"/>
                </a:cubicBezTo>
                <a:cubicBezTo>
                  <a:pt x="1040" y="56"/>
                  <a:pt x="1040" y="56"/>
                  <a:pt x="1040" y="56"/>
                </a:cubicBezTo>
                <a:cubicBezTo>
                  <a:pt x="1041" y="55"/>
                  <a:pt x="1044" y="54"/>
                  <a:pt x="1043" y="54"/>
                </a:cubicBezTo>
                <a:cubicBezTo>
                  <a:pt x="1041" y="54"/>
                  <a:pt x="1035" y="54"/>
                  <a:pt x="1034" y="50"/>
                </a:cubicBezTo>
                <a:cubicBezTo>
                  <a:pt x="1034" y="47"/>
                  <a:pt x="1036" y="46"/>
                  <a:pt x="1037" y="46"/>
                </a:cubicBezTo>
                <a:cubicBezTo>
                  <a:pt x="1039" y="46"/>
                  <a:pt x="1038" y="45"/>
                  <a:pt x="1035" y="43"/>
                </a:cubicBezTo>
                <a:cubicBezTo>
                  <a:pt x="1031" y="40"/>
                  <a:pt x="1026" y="37"/>
                  <a:pt x="1026" y="37"/>
                </a:cubicBezTo>
                <a:moveTo>
                  <a:pt x="1006" y="36"/>
                </a:moveTo>
                <a:cubicBezTo>
                  <a:pt x="1003" y="36"/>
                  <a:pt x="1000" y="38"/>
                  <a:pt x="997" y="39"/>
                </a:cubicBezTo>
                <a:cubicBezTo>
                  <a:pt x="993" y="39"/>
                  <a:pt x="989" y="39"/>
                  <a:pt x="993" y="40"/>
                </a:cubicBezTo>
                <a:cubicBezTo>
                  <a:pt x="995" y="41"/>
                  <a:pt x="995" y="45"/>
                  <a:pt x="998" y="45"/>
                </a:cubicBezTo>
                <a:cubicBezTo>
                  <a:pt x="999" y="45"/>
                  <a:pt x="1000" y="44"/>
                  <a:pt x="1001" y="44"/>
                </a:cubicBezTo>
                <a:cubicBezTo>
                  <a:pt x="1008" y="41"/>
                  <a:pt x="1006" y="40"/>
                  <a:pt x="1011" y="38"/>
                </a:cubicBezTo>
                <a:cubicBezTo>
                  <a:pt x="1015" y="36"/>
                  <a:pt x="1013" y="37"/>
                  <a:pt x="1007" y="36"/>
                </a:cubicBezTo>
                <a:cubicBezTo>
                  <a:pt x="1007" y="36"/>
                  <a:pt x="1007" y="36"/>
                  <a:pt x="1006" y="36"/>
                </a:cubicBezTo>
                <a:moveTo>
                  <a:pt x="814" y="34"/>
                </a:moveTo>
                <a:cubicBezTo>
                  <a:pt x="814" y="34"/>
                  <a:pt x="814" y="34"/>
                  <a:pt x="813" y="34"/>
                </a:cubicBezTo>
                <a:cubicBezTo>
                  <a:pt x="810" y="34"/>
                  <a:pt x="808" y="35"/>
                  <a:pt x="805" y="35"/>
                </a:cubicBezTo>
                <a:cubicBezTo>
                  <a:pt x="804" y="35"/>
                  <a:pt x="803" y="35"/>
                  <a:pt x="802" y="34"/>
                </a:cubicBezTo>
                <a:cubicBezTo>
                  <a:pt x="801" y="34"/>
                  <a:pt x="801" y="34"/>
                  <a:pt x="801" y="34"/>
                </a:cubicBezTo>
                <a:cubicBezTo>
                  <a:pt x="797" y="34"/>
                  <a:pt x="793" y="36"/>
                  <a:pt x="789" y="37"/>
                </a:cubicBezTo>
                <a:cubicBezTo>
                  <a:pt x="780" y="38"/>
                  <a:pt x="786" y="39"/>
                  <a:pt x="790" y="39"/>
                </a:cubicBezTo>
                <a:cubicBezTo>
                  <a:pt x="791" y="39"/>
                  <a:pt x="791" y="39"/>
                  <a:pt x="792" y="39"/>
                </a:cubicBezTo>
                <a:cubicBezTo>
                  <a:pt x="795" y="39"/>
                  <a:pt x="797" y="39"/>
                  <a:pt x="800" y="39"/>
                </a:cubicBezTo>
                <a:cubicBezTo>
                  <a:pt x="801" y="39"/>
                  <a:pt x="803" y="39"/>
                  <a:pt x="804" y="39"/>
                </a:cubicBezTo>
                <a:cubicBezTo>
                  <a:pt x="808" y="40"/>
                  <a:pt x="806" y="43"/>
                  <a:pt x="800" y="43"/>
                </a:cubicBezTo>
                <a:cubicBezTo>
                  <a:pt x="794" y="44"/>
                  <a:pt x="799" y="45"/>
                  <a:pt x="804" y="45"/>
                </a:cubicBezTo>
                <a:cubicBezTo>
                  <a:pt x="804" y="45"/>
                  <a:pt x="805" y="45"/>
                  <a:pt x="805" y="45"/>
                </a:cubicBezTo>
                <a:cubicBezTo>
                  <a:pt x="810" y="45"/>
                  <a:pt x="807" y="41"/>
                  <a:pt x="811" y="40"/>
                </a:cubicBezTo>
                <a:cubicBezTo>
                  <a:pt x="814" y="38"/>
                  <a:pt x="817" y="39"/>
                  <a:pt x="821" y="37"/>
                </a:cubicBezTo>
                <a:cubicBezTo>
                  <a:pt x="826" y="36"/>
                  <a:pt x="819" y="34"/>
                  <a:pt x="814" y="34"/>
                </a:cubicBezTo>
                <a:moveTo>
                  <a:pt x="838" y="33"/>
                </a:moveTo>
                <a:cubicBezTo>
                  <a:pt x="837" y="33"/>
                  <a:pt x="835" y="34"/>
                  <a:pt x="834" y="34"/>
                </a:cubicBezTo>
                <a:cubicBezTo>
                  <a:pt x="831" y="36"/>
                  <a:pt x="831" y="35"/>
                  <a:pt x="834" y="37"/>
                </a:cubicBezTo>
                <a:cubicBezTo>
                  <a:pt x="836" y="37"/>
                  <a:pt x="838" y="38"/>
                  <a:pt x="841" y="38"/>
                </a:cubicBezTo>
                <a:cubicBezTo>
                  <a:pt x="843" y="38"/>
                  <a:pt x="845" y="38"/>
                  <a:pt x="847" y="37"/>
                </a:cubicBezTo>
                <a:cubicBezTo>
                  <a:pt x="850" y="35"/>
                  <a:pt x="850" y="35"/>
                  <a:pt x="846" y="34"/>
                </a:cubicBezTo>
                <a:cubicBezTo>
                  <a:pt x="843" y="34"/>
                  <a:pt x="840" y="33"/>
                  <a:pt x="838" y="33"/>
                </a:cubicBezTo>
                <a:moveTo>
                  <a:pt x="866" y="33"/>
                </a:moveTo>
                <a:cubicBezTo>
                  <a:pt x="865" y="33"/>
                  <a:pt x="863" y="34"/>
                  <a:pt x="859" y="36"/>
                </a:cubicBezTo>
                <a:cubicBezTo>
                  <a:pt x="855" y="37"/>
                  <a:pt x="856" y="40"/>
                  <a:pt x="857" y="41"/>
                </a:cubicBezTo>
                <a:cubicBezTo>
                  <a:pt x="857" y="42"/>
                  <a:pt x="858" y="42"/>
                  <a:pt x="858" y="42"/>
                </a:cubicBezTo>
                <a:cubicBezTo>
                  <a:pt x="859" y="42"/>
                  <a:pt x="859" y="42"/>
                  <a:pt x="860" y="42"/>
                </a:cubicBezTo>
                <a:cubicBezTo>
                  <a:pt x="860" y="42"/>
                  <a:pt x="861" y="41"/>
                  <a:pt x="861" y="41"/>
                </a:cubicBezTo>
                <a:cubicBezTo>
                  <a:pt x="862" y="41"/>
                  <a:pt x="862" y="42"/>
                  <a:pt x="862" y="42"/>
                </a:cubicBezTo>
                <a:cubicBezTo>
                  <a:pt x="863" y="43"/>
                  <a:pt x="863" y="43"/>
                  <a:pt x="863" y="43"/>
                </a:cubicBezTo>
                <a:cubicBezTo>
                  <a:pt x="864" y="43"/>
                  <a:pt x="865" y="42"/>
                  <a:pt x="868" y="40"/>
                </a:cubicBezTo>
                <a:cubicBezTo>
                  <a:pt x="872" y="38"/>
                  <a:pt x="870" y="38"/>
                  <a:pt x="869" y="36"/>
                </a:cubicBezTo>
                <a:cubicBezTo>
                  <a:pt x="868" y="34"/>
                  <a:pt x="867" y="33"/>
                  <a:pt x="866" y="33"/>
                </a:cubicBezTo>
                <a:moveTo>
                  <a:pt x="887" y="30"/>
                </a:moveTo>
                <a:cubicBezTo>
                  <a:pt x="886" y="30"/>
                  <a:pt x="883" y="32"/>
                  <a:pt x="882" y="33"/>
                </a:cubicBezTo>
                <a:cubicBezTo>
                  <a:pt x="880" y="34"/>
                  <a:pt x="883" y="35"/>
                  <a:pt x="878" y="35"/>
                </a:cubicBezTo>
                <a:cubicBezTo>
                  <a:pt x="873" y="36"/>
                  <a:pt x="873" y="37"/>
                  <a:pt x="873" y="38"/>
                </a:cubicBezTo>
                <a:cubicBezTo>
                  <a:pt x="873" y="39"/>
                  <a:pt x="873" y="39"/>
                  <a:pt x="874" y="39"/>
                </a:cubicBezTo>
                <a:cubicBezTo>
                  <a:pt x="874" y="39"/>
                  <a:pt x="876" y="39"/>
                  <a:pt x="878" y="39"/>
                </a:cubicBezTo>
                <a:cubicBezTo>
                  <a:pt x="882" y="38"/>
                  <a:pt x="885" y="37"/>
                  <a:pt x="887" y="36"/>
                </a:cubicBezTo>
                <a:cubicBezTo>
                  <a:pt x="890" y="34"/>
                  <a:pt x="887" y="30"/>
                  <a:pt x="887" y="30"/>
                </a:cubicBezTo>
                <a:cubicBezTo>
                  <a:pt x="887" y="30"/>
                  <a:pt x="887" y="30"/>
                  <a:pt x="887" y="30"/>
                </a:cubicBezTo>
                <a:moveTo>
                  <a:pt x="854" y="23"/>
                </a:moveTo>
                <a:cubicBezTo>
                  <a:pt x="852" y="23"/>
                  <a:pt x="850" y="23"/>
                  <a:pt x="848" y="24"/>
                </a:cubicBezTo>
                <a:cubicBezTo>
                  <a:pt x="844" y="25"/>
                  <a:pt x="845" y="26"/>
                  <a:pt x="842" y="29"/>
                </a:cubicBezTo>
                <a:cubicBezTo>
                  <a:pt x="840" y="30"/>
                  <a:pt x="840" y="31"/>
                  <a:pt x="842" y="31"/>
                </a:cubicBezTo>
                <a:cubicBezTo>
                  <a:pt x="844" y="31"/>
                  <a:pt x="845" y="31"/>
                  <a:pt x="848" y="30"/>
                </a:cubicBezTo>
                <a:cubicBezTo>
                  <a:pt x="855" y="28"/>
                  <a:pt x="855" y="28"/>
                  <a:pt x="859" y="26"/>
                </a:cubicBezTo>
                <a:cubicBezTo>
                  <a:pt x="862" y="24"/>
                  <a:pt x="859" y="23"/>
                  <a:pt x="854" y="23"/>
                </a:cubicBezTo>
                <a:moveTo>
                  <a:pt x="243" y="15"/>
                </a:moveTo>
                <a:cubicBezTo>
                  <a:pt x="242" y="15"/>
                  <a:pt x="241" y="15"/>
                  <a:pt x="240" y="15"/>
                </a:cubicBezTo>
                <a:cubicBezTo>
                  <a:pt x="231" y="16"/>
                  <a:pt x="217" y="16"/>
                  <a:pt x="213" y="16"/>
                </a:cubicBezTo>
                <a:cubicBezTo>
                  <a:pt x="209" y="17"/>
                  <a:pt x="215" y="19"/>
                  <a:pt x="218" y="21"/>
                </a:cubicBezTo>
                <a:cubicBezTo>
                  <a:pt x="218" y="21"/>
                  <a:pt x="218" y="21"/>
                  <a:pt x="217" y="21"/>
                </a:cubicBezTo>
                <a:cubicBezTo>
                  <a:pt x="216" y="21"/>
                  <a:pt x="215" y="21"/>
                  <a:pt x="213" y="21"/>
                </a:cubicBezTo>
                <a:cubicBezTo>
                  <a:pt x="211" y="21"/>
                  <a:pt x="209" y="20"/>
                  <a:pt x="207" y="20"/>
                </a:cubicBezTo>
                <a:cubicBezTo>
                  <a:pt x="203" y="20"/>
                  <a:pt x="199" y="21"/>
                  <a:pt x="196" y="22"/>
                </a:cubicBezTo>
                <a:cubicBezTo>
                  <a:pt x="185" y="25"/>
                  <a:pt x="179" y="26"/>
                  <a:pt x="190" y="30"/>
                </a:cubicBezTo>
                <a:cubicBezTo>
                  <a:pt x="201" y="35"/>
                  <a:pt x="202" y="36"/>
                  <a:pt x="202" y="36"/>
                </a:cubicBezTo>
                <a:cubicBezTo>
                  <a:pt x="202" y="36"/>
                  <a:pt x="188" y="33"/>
                  <a:pt x="182" y="31"/>
                </a:cubicBezTo>
                <a:cubicBezTo>
                  <a:pt x="180" y="30"/>
                  <a:pt x="179" y="29"/>
                  <a:pt x="178" y="29"/>
                </a:cubicBezTo>
                <a:cubicBezTo>
                  <a:pt x="176" y="29"/>
                  <a:pt x="174" y="30"/>
                  <a:pt x="168" y="32"/>
                </a:cubicBezTo>
                <a:cubicBezTo>
                  <a:pt x="157" y="35"/>
                  <a:pt x="146" y="37"/>
                  <a:pt x="147" y="40"/>
                </a:cubicBezTo>
                <a:cubicBezTo>
                  <a:pt x="147" y="44"/>
                  <a:pt x="156" y="48"/>
                  <a:pt x="161" y="49"/>
                </a:cubicBezTo>
                <a:cubicBezTo>
                  <a:pt x="162" y="50"/>
                  <a:pt x="163" y="50"/>
                  <a:pt x="165" y="50"/>
                </a:cubicBezTo>
                <a:cubicBezTo>
                  <a:pt x="171" y="50"/>
                  <a:pt x="179" y="48"/>
                  <a:pt x="179" y="47"/>
                </a:cubicBezTo>
                <a:cubicBezTo>
                  <a:pt x="179" y="47"/>
                  <a:pt x="180" y="47"/>
                  <a:pt x="180" y="47"/>
                </a:cubicBezTo>
                <a:cubicBezTo>
                  <a:pt x="180" y="47"/>
                  <a:pt x="175" y="52"/>
                  <a:pt x="175" y="52"/>
                </a:cubicBezTo>
                <a:cubicBezTo>
                  <a:pt x="175" y="52"/>
                  <a:pt x="181" y="51"/>
                  <a:pt x="187" y="49"/>
                </a:cubicBezTo>
                <a:cubicBezTo>
                  <a:pt x="194" y="47"/>
                  <a:pt x="199" y="45"/>
                  <a:pt x="205" y="43"/>
                </a:cubicBezTo>
                <a:cubicBezTo>
                  <a:pt x="211" y="41"/>
                  <a:pt x="212" y="40"/>
                  <a:pt x="212" y="40"/>
                </a:cubicBezTo>
                <a:cubicBezTo>
                  <a:pt x="212" y="40"/>
                  <a:pt x="202" y="49"/>
                  <a:pt x="194" y="52"/>
                </a:cubicBezTo>
                <a:cubicBezTo>
                  <a:pt x="187" y="54"/>
                  <a:pt x="177" y="56"/>
                  <a:pt x="173" y="56"/>
                </a:cubicBezTo>
                <a:cubicBezTo>
                  <a:pt x="168" y="57"/>
                  <a:pt x="169" y="59"/>
                  <a:pt x="173" y="62"/>
                </a:cubicBezTo>
                <a:cubicBezTo>
                  <a:pt x="178" y="64"/>
                  <a:pt x="181" y="69"/>
                  <a:pt x="184" y="71"/>
                </a:cubicBezTo>
                <a:cubicBezTo>
                  <a:pt x="186" y="73"/>
                  <a:pt x="186" y="75"/>
                  <a:pt x="186" y="75"/>
                </a:cubicBezTo>
                <a:cubicBezTo>
                  <a:pt x="186" y="75"/>
                  <a:pt x="183" y="73"/>
                  <a:pt x="179" y="73"/>
                </a:cubicBezTo>
                <a:cubicBezTo>
                  <a:pt x="177" y="73"/>
                  <a:pt x="174" y="74"/>
                  <a:pt x="171" y="75"/>
                </a:cubicBezTo>
                <a:cubicBezTo>
                  <a:pt x="164" y="81"/>
                  <a:pt x="165" y="84"/>
                  <a:pt x="167" y="85"/>
                </a:cubicBezTo>
                <a:cubicBezTo>
                  <a:pt x="169" y="85"/>
                  <a:pt x="176" y="86"/>
                  <a:pt x="177" y="88"/>
                </a:cubicBezTo>
                <a:cubicBezTo>
                  <a:pt x="177" y="89"/>
                  <a:pt x="178" y="89"/>
                  <a:pt x="179" y="89"/>
                </a:cubicBezTo>
                <a:cubicBezTo>
                  <a:pt x="182" y="89"/>
                  <a:pt x="187" y="86"/>
                  <a:pt x="187" y="86"/>
                </a:cubicBezTo>
                <a:cubicBezTo>
                  <a:pt x="187" y="86"/>
                  <a:pt x="183" y="92"/>
                  <a:pt x="178" y="92"/>
                </a:cubicBezTo>
                <a:cubicBezTo>
                  <a:pt x="174" y="92"/>
                  <a:pt x="174" y="89"/>
                  <a:pt x="169" y="89"/>
                </a:cubicBezTo>
                <a:cubicBezTo>
                  <a:pt x="169" y="89"/>
                  <a:pt x="168" y="89"/>
                  <a:pt x="168" y="89"/>
                </a:cubicBezTo>
                <a:cubicBezTo>
                  <a:pt x="161" y="90"/>
                  <a:pt x="162" y="91"/>
                  <a:pt x="165" y="93"/>
                </a:cubicBezTo>
                <a:cubicBezTo>
                  <a:pt x="167" y="95"/>
                  <a:pt x="169" y="96"/>
                  <a:pt x="165" y="98"/>
                </a:cubicBezTo>
                <a:cubicBezTo>
                  <a:pt x="160" y="101"/>
                  <a:pt x="158" y="101"/>
                  <a:pt x="158" y="104"/>
                </a:cubicBezTo>
                <a:cubicBezTo>
                  <a:pt x="157" y="107"/>
                  <a:pt x="164" y="107"/>
                  <a:pt x="168" y="107"/>
                </a:cubicBezTo>
                <a:cubicBezTo>
                  <a:pt x="172" y="107"/>
                  <a:pt x="176" y="106"/>
                  <a:pt x="183" y="106"/>
                </a:cubicBezTo>
                <a:cubicBezTo>
                  <a:pt x="190" y="106"/>
                  <a:pt x="189" y="104"/>
                  <a:pt x="192" y="104"/>
                </a:cubicBezTo>
                <a:cubicBezTo>
                  <a:pt x="195" y="104"/>
                  <a:pt x="197" y="104"/>
                  <a:pt x="196" y="107"/>
                </a:cubicBezTo>
                <a:cubicBezTo>
                  <a:pt x="196" y="108"/>
                  <a:pt x="196" y="108"/>
                  <a:pt x="197" y="108"/>
                </a:cubicBezTo>
                <a:cubicBezTo>
                  <a:pt x="198" y="108"/>
                  <a:pt x="200" y="107"/>
                  <a:pt x="205" y="105"/>
                </a:cubicBezTo>
                <a:cubicBezTo>
                  <a:pt x="213" y="102"/>
                  <a:pt x="210" y="98"/>
                  <a:pt x="209" y="96"/>
                </a:cubicBezTo>
                <a:cubicBezTo>
                  <a:pt x="209" y="95"/>
                  <a:pt x="206" y="94"/>
                  <a:pt x="204" y="94"/>
                </a:cubicBezTo>
                <a:cubicBezTo>
                  <a:pt x="202" y="93"/>
                  <a:pt x="210" y="85"/>
                  <a:pt x="208" y="83"/>
                </a:cubicBezTo>
                <a:cubicBezTo>
                  <a:pt x="207" y="80"/>
                  <a:pt x="217" y="82"/>
                  <a:pt x="222" y="76"/>
                </a:cubicBezTo>
                <a:cubicBezTo>
                  <a:pt x="226" y="70"/>
                  <a:pt x="225" y="66"/>
                  <a:pt x="222" y="65"/>
                </a:cubicBezTo>
                <a:cubicBezTo>
                  <a:pt x="218" y="64"/>
                  <a:pt x="228" y="65"/>
                  <a:pt x="230" y="63"/>
                </a:cubicBezTo>
                <a:cubicBezTo>
                  <a:pt x="233" y="61"/>
                  <a:pt x="240" y="59"/>
                  <a:pt x="242" y="56"/>
                </a:cubicBezTo>
                <a:cubicBezTo>
                  <a:pt x="244" y="53"/>
                  <a:pt x="245" y="52"/>
                  <a:pt x="242" y="52"/>
                </a:cubicBezTo>
                <a:cubicBezTo>
                  <a:pt x="242" y="52"/>
                  <a:pt x="241" y="52"/>
                  <a:pt x="240" y="52"/>
                </a:cubicBezTo>
                <a:cubicBezTo>
                  <a:pt x="239" y="52"/>
                  <a:pt x="239" y="52"/>
                  <a:pt x="238" y="52"/>
                </a:cubicBezTo>
                <a:cubicBezTo>
                  <a:pt x="236" y="52"/>
                  <a:pt x="249" y="49"/>
                  <a:pt x="256" y="45"/>
                </a:cubicBezTo>
                <a:cubicBezTo>
                  <a:pt x="263" y="40"/>
                  <a:pt x="271" y="34"/>
                  <a:pt x="273" y="33"/>
                </a:cubicBezTo>
                <a:cubicBezTo>
                  <a:pt x="274" y="32"/>
                  <a:pt x="275" y="32"/>
                  <a:pt x="275" y="32"/>
                </a:cubicBezTo>
                <a:cubicBezTo>
                  <a:pt x="275" y="32"/>
                  <a:pt x="273" y="33"/>
                  <a:pt x="268" y="33"/>
                </a:cubicBezTo>
                <a:cubicBezTo>
                  <a:pt x="267" y="33"/>
                  <a:pt x="265" y="33"/>
                  <a:pt x="264" y="33"/>
                </a:cubicBezTo>
                <a:cubicBezTo>
                  <a:pt x="257" y="33"/>
                  <a:pt x="250" y="32"/>
                  <a:pt x="255" y="32"/>
                </a:cubicBezTo>
                <a:cubicBezTo>
                  <a:pt x="261" y="31"/>
                  <a:pt x="277" y="29"/>
                  <a:pt x="282" y="26"/>
                </a:cubicBezTo>
                <a:cubicBezTo>
                  <a:pt x="286" y="22"/>
                  <a:pt x="288" y="21"/>
                  <a:pt x="288" y="21"/>
                </a:cubicBezTo>
                <a:cubicBezTo>
                  <a:pt x="283" y="20"/>
                  <a:pt x="268" y="17"/>
                  <a:pt x="260" y="17"/>
                </a:cubicBezTo>
                <a:cubicBezTo>
                  <a:pt x="258" y="17"/>
                  <a:pt x="257" y="17"/>
                  <a:pt x="256" y="17"/>
                </a:cubicBezTo>
                <a:cubicBezTo>
                  <a:pt x="255" y="18"/>
                  <a:pt x="254" y="18"/>
                  <a:pt x="253" y="18"/>
                </a:cubicBezTo>
                <a:cubicBezTo>
                  <a:pt x="252" y="18"/>
                  <a:pt x="250" y="17"/>
                  <a:pt x="249" y="16"/>
                </a:cubicBezTo>
                <a:cubicBezTo>
                  <a:pt x="247" y="16"/>
                  <a:pt x="246" y="15"/>
                  <a:pt x="243" y="15"/>
                </a:cubicBezTo>
                <a:moveTo>
                  <a:pt x="426" y="0"/>
                </a:moveTo>
                <a:cubicBezTo>
                  <a:pt x="426" y="0"/>
                  <a:pt x="425" y="0"/>
                  <a:pt x="425" y="0"/>
                </a:cubicBezTo>
                <a:cubicBezTo>
                  <a:pt x="416" y="1"/>
                  <a:pt x="404" y="1"/>
                  <a:pt x="400" y="2"/>
                </a:cubicBezTo>
                <a:cubicBezTo>
                  <a:pt x="395" y="3"/>
                  <a:pt x="396" y="9"/>
                  <a:pt x="391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88" y="9"/>
                  <a:pt x="386" y="9"/>
                  <a:pt x="383" y="8"/>
                </a:cubicBezTo>
                <a:cubicBezTo>
                  <a:pt x="380" y="8"/>
                  <a:pt x="377" y="7"/>
                  <a:pt x="374" y="7"/>
                </a:cubicBezTo>
                <a:cubicBezTo>
                  <a:pt x="373" y="7"/>
                  <a:pt x="372" y="7"/>
                  <a:pt x="371" y="7"/>
                </a:cubicBezTo>
                <a:cubicBezTo>
                  <a:pt x="364" y="8"/>
                  <a:pt x="353" y="13"/>
                  <a:pt x="352" y="13"/>
                </a:cubicBezTo>
                <a:cubicBezTo>
                  <a:pt x="350" y="14"/>
                  <a:pt x="356" y="17"/>
                  <a:pt x="359" y="18"/>
                </a:cubicBezTo>
                <a:cubicBezTo>
                  <a:pt x="363" y="18"/>
                  <a:pt x="368" y="26"/>
                  <a:pt x="368" y="26"/>
                </a:cubicBezTo>
                <a:cubicBezTo>
                  <a:pt x="368" y="26"/>
                  <a:pt x="358" y="23"/>
                  <a:pt x="348" y="20"/>
                </a:cubicBezTo>
                <a:cubicBezTo>
                  <a:pt x="345" y="19"/>
                  <a:pt x="342" y="19"/>
                  <a:pt x="339" y="19"/>
                </a:cubicBezTo>
                <a:cubicBezTo>
                  <a:pt x="332" y="19"/>
                  <a:pt x="326" y="20"/>
                  <a:pt x="323" y="21"/>
                </a:cubicBezTo>
                <a:cubicBezTo>
                  <a:pt x="319" y="22"/>
                  <a:pt x="314" y="24"/>
                  <a:pt x="306" y="25"/>
                </a:cubicBezTo>
                <a:cubicBezTo>
                  <a:pt x="298" y="25"/>
                  <a:pt x="289" y="32"/>
                  <a:pt x="285" y="35"/>
                </a:cubicBezTo>
                <a:cubicBezTo>
                  <a:pt x="280" y="38"/>
                  <a:pt x="266" y="46"/>
                  <a:pt x="263" y="48"/>
                </a:cubicBezTo>
                <a:cubicBezTo>
                  <a:pt x="259" y="50"/>
                  <a:pt x="261" y="51"/>
                  <a:pt x="264" y="52"/>
                </a:cubicBezTo>
                <a:cubicBezTo>
                  <a:pt x="268" y="53"/>
                  <a:pt x="272" y="53"/>
                  <a:pt x="272" y="53"/>
                </a:cubicBezTo>
                <a:cubicBezTo>
                  <a:pt x="272" y="53"/>
                  <a:pt x="270" y="63"/>
                  <a:pt x="260" y="66"/>
                </a:cubicBezTo>
                <a:cubicBezTo>
                  <a:pt x="250" y="69"/>
                  <a:pt x="232" y="77"/>
                  <a:pt x="231" y="77"/>
                </a:cubicBezTo>
                <a:cubicBezTo>
                  <a:pt x="231" y="78"/>
                  <a:pt x="233" y="83"/>
                  <a:pt x="235" y="86"/>
                </a:cubicBezTo>
                <a:cubicBezTo>
                  <a:pt x="237" y="89"/>
                  <a:pt x="240" y="91"/>
                  <a:pt x="242" y="94"/>
                </a:cubicBezTo>
                <a:cubicBezTo>
                  <a:pt x="244" y="97"/>
                  <a:pt x="248" y="96"/>
                  <a:pt x="251" y="99"/>
                </a:cubicBezTo>
                <a:cubicBezTo>
                  <a:pt x="253" y="101"/>
                  <a:pt x="254" y="101"/>
                  <a:pt x="257" y="101"/>
                </a:cubicBezTo>
                <a:cubicBezTo>
                  <a:pt x="258" y="101"/>
                  <a:pt x="259" y="101"/>
                  <a:pt x="260" y="101"/>
                </a:cubicBezTo>
                <a:cubicBezTo>
                  <a:pt x="261" y="101"/>
                  <a:pt x="262" y="101"/>
                  <a:pt x="263" y="101"/>
                </a:cubicBezTo>
                <a:cubicBezTo>
                  <a:pt x="263" y="101"/>
                  <a:pt x="264" y="101"/>
                  <a:pt x="264" y="101"/>
                </a:cubicBezTo>
                <a:cubicBezTo>
                  <a:pt x="273" y="101"/>
                  <a:pt x="270" y="102"/>
                  <a:pt x="279" y="103"/>
                </a:cubicBezTo>
                <a:cubicBezTo>
                  <a:pt x="289" y="103"/>
                  <a:pt x="298" y="104"/>
                  <a:pt x="301" y="107"/>
                </a:cubicBezTo>
                <a:cubicBezTo>
                  <a:pt x="304" y="109"/>
                  <a:pt x="309" y="120"/>
                  <a:pt x="312" y="127"/>
                </a:cubicBezTo>
                <a:cubicBezTo>
                  <a:pt x="315" y="134"/>
                  <a:pt x="320" y="145"/>
                  <a:pt x="320" y="146"/>
                </a:cubicBezTo>
                <a:cubicBezTo>
                  <a:pt x="320" y="147"/>
                  <a:pt x="317" y="155"/>
                  <a:pt x="317" y="156"/>
                </a:cubicBezTo>
                <a:cubicBezTo>
                  <a:pt x="317" y="157"/>
                  <a:pt x="318" y="159"/>
                  <a:pt x="320" y="161"/>
                </a:cubicBezTo>
                <a:cubicBezTo>
                  <a:pt x="321" y="163"/>
                  <a:pt x="320" y="164"/>
                  <a:pt x="320" y="166"/>
                </a:cubicBezTo>
                <a:cubicBezTo>
                  <a:pt x="320" y="168"/>
                  <a:pt x="322" y="172"/>
                  <a:pt x="322" y="172"/>
                </a:cubicBezTo>
                <a:cubicBezTo>
                  <a:pt x="322" y="172"/>
                  <a:pt x="322" y="172"/>
                  <a:pt x="322" y="172"/>
                </a:cubicBezTo>
                <a:cubicBezTo>
                  <a:pt x="323" y="172"/>
                  <a:pt x="327" y="168"/>
                  <a:pt x="329" y="167"/>
                </a:cubicBezTo>
                <a:cubicBezTo>
                  <a:pt x="329" y="167"/>
                  <a:pt x="329" y="167"/>
                  <a:pt x="330" y="167"/>
                </a:cubicBezTo>
                <a:cubicBezTo>
                  <a:pt x="332" y="167"/>
                  <a:pt x="338" y="172"/>
                  <a:pt x="338" y="176"/>
                </a:cubicBezTo>
                <a:cubicBezTo>
                  <a:pt x="338" y="184"/>
                  <a:pt x="340" y="181"/>
                  <a:pt x="327" y="191"/>
                </a:cubicBezTo>
                <a:cubicBezTo>
                  <a:pt x="325" y="192"/>
                  <a:pt x="323" y="202"/>
                  <a:pt x="325" y="207"/>
                </a:cubicBezTo>
                <a:cubicBezTo>
                  <a:pt x="326" y="212"/>
                  <a:pt x="329" y="218"/>
                  <a:pt x="332" y="225"/>
                </a:cubicBezTo>
                <a:cubicBezTo>
                  <a:pt x="334" y="231"/>
                  <a:pt x="342" y="241"/>
                  <a:pt x="344" y="246"/>
                </a:cubicBezTo>
                <a:cubicBezTo>
                  <a:pt x="347" y="250"/>
                  <a:pt x="348" y="256"/>
                  <a:pt x="353" y="258"/>
                </a:cubicBezTo>
                <a:cubicBezTo>
                  <a:pt x="359" y="259"/>
                  <a:pt x="364" y="261"/>
                  <a:pt x="368" y="262"/>
                </a:cubicBezTo>
                <a:cubicBezTo>
                  <a:pt x="370" y="262"/>
                  <a:pt x="371" y="263"/>
                  <a:pt x="373" y="263"/>
                </a:cubicBezTo>
                <a:cubicBezTo>
                  <a:pt x="374" y="263"/>
                  <a:pt x="375" y="262"/>
                  <a:pt x="376" y="260"/>
                </a:cubicBezTo>
                <a:cubicBezTo>
                  <a:pt x="378" y="257"/>
                  <a:pt x="382" y="243"/>
                  <a:pt x="385" y="232"/>
                </a:cubicBezTo>
                <a:cubicBezTo>
                  <a:pt x="388" y="222"/>
                  <a:pt x="385" y="219"/>
                  <a:pt x="392" y="217"/>
                </a:cubicBezTo>
                <a:cubicBezTo>
                  <a:pt x="399" y="215"/>
                  <a:pt x="411" y="210"/>
                  <a:pt x="414" y="209"/>
                </a:cubicBezTo>
                <a:cubicBezTo>
                  <a:pt x="418" y="207"/>
                  <a:pt x="417" y="197"/>
                  <a:pt x="424" y="194"/>
                </a:cubicBezTo>
                <a:cubicBezTo>
                  <a:pt x="431" y="191"/>
                  <a:pt x="432" y="191"/>
                  <a:pt x="439" y="189"/>
                </a:cubicBezTo>
                <a:cubicBezTo>
                  <a:pt x="446" y="186"/>
                  <a:pt x="455" y="182"/>
                  <a:pt x="462" y="177"/>
                </a:cubicBezTo>
                <a:cubicBezTo>
                  <a:pt x="469" y="172"/>
                  <a:pt x="471" y="175"/>
                  <a:pt x="473" y="171"/>
                </a:cubicBezTo>
                <a:cubicBezTo>
                  <a:pt x="476" y="166"/>
                  <a:pt x="471" y="160"/>
                  <a:pt x="470" y="153"/>
                </a:cubicBezTo>
                <a:cubicBezTo>
                  <a:pt x="470" y="146"/>
                  <a:pt x="472" y="146"/>
                  <a:pt x="474" y="140"/>
                </a:cubicBezTo>
                <a:cubicBezTo>
                  <a:pt x="475" y="134"/>
                  <a:pt x="476" y="130"/>
                  <a:pt x="481" y="126"/>
                </a:cubicBezTo>
                <a:cubicBezTo>
                  <a:pt x="486" y="122"/>
                  <a:pt x="489" y="120"/>
                  <a:pt x="488" y="116"/>
                </a:cubicBezTo>
                <a:cubicBezTo>
                  <a:pt x="487" y="112"/>
                  <a:pt x="485" y="106"/>
                  <a:pt x="485" y="102"/>
                </a:cubicBezTo>
                <a:cubicBezTo>
                  <a:pt x="485" y="98"/>
                  <a:pt x="486" y="100"/>
                  <a:pt x="483" y="95"/>
                </a:cubicBezTo>
                <a:cubicBezTo>
                  <a:pt x="481" y="89"/>
                  <a:pt x="481" y="88"/>
                  <a:pt x="483" y="82"/>
                </a:cubicBezTo>
                <a:cubicBezTo>
                  <a:pt x="485" y="77"/>
                  <a:pt x="491" y="78"/>
                  <a:pt x="490" y="76"/>
                </a:cubicBezTo>
                <a:cubicBezTo>
                  <a:pt x="490" y="74"/>
                  <a:pt x="482" y="70"/>
                  <a:pt x="481" y="63"/>
                </a:cubicBezTo>
                <a:cubicBezTo>
                  <a:pt x="481" y="56"/>
                  <a:pt x="483" y="54"/>
                  <a:pt x="484" y="53"/>
                </a:cubicBezTo>
                <a:cubicBezTo>
                  <a:pt x="486" y="51"/>
                  <a:pt x="500" y="40"/>
                  <a:pt x="501" y="39"/>
                </a:cubicBezTo>
                <a:cubicBezTo>
                  <a:pt x="501" y="38"/>
                  <a:pt x="500" y="35"/>
                  <a:pt x="507" y="32"/>
                </a:cubicBezTo>
                <a:cubicBezTo>
                  <a:pt x="514" y="29"/>
                  <a:pt x="516" y="26"/>
                  <a:pt x="519" y="25"/>
                </a:cubicBezTo>
                <a:cubicBezTo>
                  <a:pt x="521" y="24"/>
                  <a:pt x="526" y="24"/>
                  <a:pt x="518" y="22"/>
                </a:cubicBezTo>
                <a:cubicBezTo>
                  <a:pt x="511" y="20"/>
                  <a:pt x="509" y="19"/>
                  <a:pt x="505" y="19"/>
                </a:cubicBezTo>
                <a:cubicBezTo>
                  <a:pt x="505" y="19"/>
                  <a:pt x="504" y="19"/>
                  <a:pt x="503" y="20"/>
                </a:cubicBezTo>
                <a:cubicBezTo>
                  <a:pt x="498" y="20"/>
                  <a:pt x="496" y="23"/>
                  <a:pt x="486" y="24"/>
                </a:cubicBezTo>
                <a:cubicBezTo>
                  <a:pt x="477" y="25"/>
                  <a:pt x="467" y="29"/>
                  <a:pt x="467" y="29"/>
                </a:cubicBezTo>
                <a:cubicBezTo>
                  <a:pt x="467" y="29"/>
                  <a:pt x="470" y="26"/>
                  <a:pt x="467" y="24"/>
                </a:cubicBezTo>
                <a:cubicBezTo>
                  <a:pt x="464" y="21"/>
                  <a:pt x="474" y="12"/>
                  <a:pt x="476" y="11"/>
                </a:cubicBezTo>
                <a:cubicBezTo>
                  <a:pt x="477" y="10"/>
                  <a:pt x="463" y="7"/>
                  <a:pt x="455" y="5"/>
                </a:cubicBezTo>
                <a:cubicBezTo>
                  <a:pt x="448" y="4"/>
                  <a:pt x="435" y="0"/>
                  <a:pt x="426" y="0"/>
                </a:cubicBezTo>
              </a:path>
            </a:pathLst>
          </a:custGeom>
          <a:solidFill>
            <a:srgbClr val="F1F1F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20"/>
          <p:cNvSpPr/>
          <p:nvPr/>
        </p:nvSpPr>
        <p:spPr>
          <a:xfrm>
            <a:off x="-86430" y="1364194"/>
            <a:ext cx="12038395" cy="5603046"/>
          </a:xfrm>
          <a:custGeom>
            <a:rect b="b" l="l" r="r" t="t"/>
            <a:pathLst>
              <a:path extrusionOk="0" h="786" w="1686">
                <a:moveTo>
                  <a:pt x="1486" y="677"/>
                </a:moveTo>
                <a:cubicBezTo>
                  <a:pt x="1485" y="677"/>
                  <a:pt x="1483" y="679"/>
                  <a:pt x="1481" y="680"/>
                </a:cubicBezTo>
                <a:cubicBezTo>
                  <a:pt x="1480" y="681"/>
                  <a:pt x="1478" y="682"/>
                  <a:pt x="1476" y="682"/>
                </a:cubicBezTo>
                <a:cubicBezTo>
                  <a:pt x="1476" y="682"/>
                  <a:pt x="1475" y="682"/>
                  <a:pt x="1475" y="682"/>
                </a:cubicBezTo>
                <a:cubicBezTo>
                  <a:pt x="1471" y="681"/>
                  <a:pt x="1471" y="680"/>
                  <a:pt x="1469" y="679"/>
                </a:cubicBezTo>
                <a:cubicBezTo>
                  <a:pt x="1469" y="679"/>
                  <a:pt x="1468" y="679"/>
                  <a:pt x="1468" y="679"/>
                </a:cubicBezTo>
                <a:cubicBezTo>
                  <a:pt x="1466" y="679"/>
                  <a:pt x="1466" y="682"/>
                  <a:pt x="1467" y="684"/>
                </a:cubicBezTo>
                <a:cubicBezTo>
                  <a:pt x="1467" y="687"/>
                  <a:pt x="1468" y="689"/>
                  <a:pt x="1470" y="691"/>
                </a:cubicBezTo>
                <a:cubicBezTo>
                  <a:pt x="1471" y="692"/>
                  <a:pt x="1473" y="693"/>
                  <a:pt x="1476" y="693"/>
                </a:cubicBezTo>
                <a:cubicBezTo>
                  <a:pt x="1477" y="693"/>
                  <a:pt x="1477" y="693"/>
                  <a:pt x="1478" y="693"/>
                </a:cubicBezTo>
                <a:cubicBezTo>
                  <a:pt x="1480" y="692"/>
                  <a:pt x="1481" y="689"/>
                  <a:pt x="1483" y="686"/>
                </a:cubicBezTo>
                <a:cubicBezTo>
                  <a:pt x="1485" y="683"/>
                  <a:pt x="1486" y="679"/>
                  <a:pt x="1486" y="678"/>
                </a:cubicBezTo>
                <a:cubicBezTo>
                  <a:pt x="1486" y="677"/>
                  <a:pt x="1486" y="677"/>
                  <a:pt x="1486" y="677"/>
                </a:cubicBezTo>
                <a:moveTo>
                  <a:pt x="1599" y="669"/>
                </a:moveTo>
                <a:cubicBezTo>
                  <a:pt x="1599" y="669"/>
                  <a:pt x="1597" y="671"/>
                  <a:pt x="1594" y="674"/>
                </a:cubicBezTo>
                <a:cubicBezTo>
                  <a:pt x="1592" y="678"/>
                  <a:pt x="1592" y="679"/>
                  <a:pt x="1591" y="680"/>
                </a:cubicBezTo>
                <a:cubicBezTo>
                  <a:pt x="1590" y="682"/>
                  <a:pt x="1588" y="684"/>
                  <a:pt x="1583" y="687"/>
                </a:cubicBezTo>
                <a:cubicBezTo>
                  <a:pt x="1579" y="689"/>
                  <a:pt x="1577" y="690"/>
                  <a:pt x="1576" y="692"/>
                </a:cubicBezTo>
                <a:cubicBezTo>
                  <a:pt x="1574" y="694"/>
                  <a:pt x="1569" y="701"/>
                  <a:pt x="1568" y="701"/>
                </a:cubicBezTo>
                <a:cubicBezTo>
                  <a:pt x="1568" y="702"/>
                  <a:pt x="1571" y="703"/>
                  <a:pt x="1574" y="703"/>
                </a:cubicBezTo>
                <a:cubicBezTo>
                  <a:pt x="1574" y="703"/>
                  <a:pt x="1574" y="703"/>
                  <a:pt x="1574" y="703"/>
                </a:cubicBezTo>
                <a:cubicBezTo>
                  <a:pt x="1574" y="704"/>
                  <a:pt x="1573" y="705"/>
                  <a:pt x="1573" y="706"/>
                </a:cubicBezTo>
                <a:cubicBezTo>
                  <a:pt x="1573" y="707"/>
                  <a:pt x="1573" y="708"/>
                  <a:pt x="1574" y="708"/>
                </a:cubicBezTo>
                <a:cubicBezTo>
                  <a:pt x="1574" y="708"/>
                  <a:pt x="1576" y="706"/>
                  <a:pt x="1577" y="705"/>
                </a:cubicBezTo>
                <a:cubicBezTo>
                  <a:pt x="1578" y="705"/>
                  <a:pt x="1579" y="704"/>
                  <a:pt x="1579" y="704"/>
                </a:cubicBezTo>
                <a:cubicBezTo>
                  <a:pt x="1580" y="704"/>
                  <a:pt x="1581" y="704"/>
                  <a:pt x="1582" y="704"/>
                </a:cubicBezTo>
                <a:cubicBezTo>
                  <a:pt x="1583" y="704"/>
                  <a:pt x="1584" y="704"/>
                  <a:pt x="1585" y="703"/>
                </a:cubicBezTo>
                <a:cubicBezTo>
                  <a:pt x="1588" y="700"/>
                  <a:pt x="1590" y="693"/>
                  <a:pt x="1592" y="690"/>
                </a:cubicBezTo>
                <a:cubicBezTo>
                  <a:pt x="1594" y="688"/>
                  <a:pt x="1596" y="687"/>
                  <a:pt x="1598" y="684"/>
                </a:cubicBezTo>
                <a:cubicBezTo>
                  <a:pt x="1601" y="682"/>
                  <a:pt x="1606" y="677"/>
                  <a:pt x="1606" y="675"/>
                </a:cubicBezTo>
                <a:cubicBezTo>
                  <a:pt x="1606" y="674"/>
                  <a:pt x="1604" y="671"/>
                  <a:pt x="1604" y="671"/>
                </a:cubicBezTo>
                <a:cubicBezTo>
                  <a:pt x="1604" y="671"/>
                  <a:pt x="1603" y="673"/>
                  <a:pt x="1601" y="673"/>
                </a:cubicBezTo>
                <a:cubicBezTo>
                  <a:pt x="1601" y="673"/>
                  <a:pt x="1601" y="673"/>
                  <a:pt x="1601" y="673"/>
                </a:cubicBezTo>
                <a:cubicBezTo>
                  <a:pt x="1599" y="672"/>
                  <a:pt x="1599" y="669"/>
                  <a:pt x="1599" y="669"/>
                </a:cubicBezTo>
                <a:moveTo>
                  <a:pt x="1598" y="638"/>
                </a:moveTo>
                <a:cubicBezTo>
                  <a:pt x="1597" y="638"/>
                  <a:pt x="1597" y="639"/>
                  <a:pt x="1599" y="641"/>
                </a:cubicBezTo>
                <a:cubicBezTo>
                  <a:pt x="1600" y="642"/>
                  <a:pt x="1601" y="642"/>
                  <a:pt x="1601" y="642"/>
                </a:cubicBezTo>
                <a:cubicBezTo>
                  <a:pt x="1601" y="642"/>
                  <a:pt x="1602" y="642"/>
                  <a:pt x="1602" y="642"/>
                </a:cubicBezTo>
                <a:cubicBezTo>
                  <a:pt x="1602" y="642"/>
                  <a:pt x="1602" y="642"/>
                  <a:pt x="1602" y="642"/>
                </a:cubicBezTo>
                <a:cubicBezTo>
                  <a:pt x="1602" y="642"/>
                  <a:pt x="1602" y="642"/>
                  <a:pt x="1602" y="642"/>
                </a:cubicBezTo>
                <a:cubicBezTo>
                  <a:pt x="1604" y="642"/>
                  <a:pt x="1605" y="647"/>
                  <a:pt x="1605" y="648"/>
                </a:cubicBezTo>
                <a:cubicBezTo>
                  <a:pt x="1606" y="649"/>
                  <a:pt x="1608" y="651"/>
                  <a:pt x="1608" y="651"/>
                </a:cubicBezTo>
                <a:cubicBezTo>
                  <a:pt x="1608" y="651"/>
                  <a:pt x="1608" y="656"/>
                  <a:pt x="1608" y="658"/>
                </a:cubicBezTo>
                <a:cubicBezTo>
                  <a:pt x="1607" y="661"/>
                  <a:pt x="1606" y="662"/>
                  <a:pt x="1605" y="664"/>
                </a:cubicBezTo>
                <a:cubicBezTo>
                  <a:pt x="1605" y="666"/>
                  <a:pt x="1607" y="665"/>
                  <a:pt x="1609" y="666"/>
                </a:cubicBezTo>
                <a:cubicBezTo>
                  <a:pt x="1611" y="667"/>
                  <a:pt x="1610" y="667"/>
                  <a:pt x="1610" y="668"/>
                </a:cubicBezTo>
                <a:cubicBezTo>
                  <a:pt x="1609" y="670"/>
                  <a:pt x="1607" y="671"/>
                  <a:pt x="1607" y="672"/>
                </a:cubicBezTo>
                <a:cubicBezTo>
                  <a:pt x="1607" y="672"/>
                  <a:pt x="1609" y="673"/>
                  <a:pt x="1610" y="673"/>
                </a:cubicBezTo>
                <a:cubicBezTo>
                  <a:pt x="1611" y="673"/>
                  <a:pt x="1612" y="672"/>
                  <a:pt x="1613" y="672"/>
                </a:cubicBezTo>
                <a:cubicBezTo>
                  <a:pt x="1615" y="669"/>
                  <a:pt x="1618" y="666"/>
                  <a:pt x="1618" y="664"/>
                </a:cubicBezTo>
                <a:cubicBezTo>
                  <a:pt x="1619" y="661"/>
                  <a:pt x="1617" y="662"/>
                  <a:pt x="1620" y="660"/>
                </a:cubicBezTo>
                <a:cubicBezTo>
                  <a:pt x="1622" y="659"/>
                  <a:pt x="1622" y="659"/>
                  <a:pt x="1623" y="657"/>
                </a:cubicBezTo>
                <a:cubicBezTo>
                  <a:pt x="1625" y="655"/>
                  <a:pt x="1626" y="653"/>
                  <a:pt x="1625" y="652"/>
                </a:cubicBezTo>
                <a:cubicBezTo>
                  <a:pt x="1624" y="651"/>
                  <a:pt x="1624" y="651"/>
                  <a:pt x="1624" y="651"/>
                </a:cubicBezTo>
                <a:cubicBezTo>
                  <a:pt x="1622" y="651"/>
                  <a:pt x="1621" y="653"/>
                  <a:pt x="1620" y="654"/>
                </a:cubicBezTo>
                <a:cubicBezTo>
                  <a:pt x="1619" y="654"/>
                  <a:pt x="1619" y="654"/>
                  <a:pt x="1618" y="654"/>
                </a:cubicBezTo>
                <a:cubicBezTo>
                  <a:pt x="1617" y="654"/>
                  <a:pt x="1617" y="654"/>
                  <a:pt x="1616" y="653"/>
                </a:cubicBezTo>
                <a:cubicBezTo>
                  <a:pt x="1614" y="652"/>
                  <a:pt x="1613" y="652"/>
                  <a:pt x="1613" y="651"/>
                </a:cubicBezTo>
                <a:cubicBezTo>
                  <a:pt x="1612" y="649"/>
                  <a:pt x="1611" y="648"/>
                  <a:pt x="1611" y="648"/>
                </a:cubicBezTo>
                <a:cubicBezTo>
                  <a:pt x="1611" y="648"/>
                  <a:pt x="1611" y="650"/>
                  <a:pt x="1610" y="650"/>
                </a:cubicBezTo>
                <a:cubicBezTo>
                  <a:pt x="1609" y="650"/>
                  <a:pt x="1609" y="650"/>
                  <a:pt x="1609" y="650"/>
                </a:cubicBezTo>
                <a:cubicBezTo>
                  <a:pt x="1608" y="649"/>
                  <a:pt x="1608" y="648"/>
                  <a:pt x="1607" y="646"/>
                </a:cubicBezTo>
                <a:cubicBezTo>
                  <a:pt x="1606" y="645"/>
                  <a:pt x="1606" y="644"/>
                  <a:pt x="1605" y="643"/>
                </a:cubicBezTo>
                <a:cubicBezTo>
                  <a:pt x="1605" y="642"/>
                  <a:pt x="1605" y="640"/>
                  <a:pt x="1602" y="639"/>
                </a:cubicBezTo>
                <a:cubicBezTo>
                  <a:pt x="1599" y="639"/>
                  <a:pt x="1599" y="639"/>
                  <a:pt x="1599" y="638"/>
                </a:cubicBezTo>
                <a:cubicBezTo>
                  <a:pt x="1598" y="638"/>
                  <a:pt x="1598" y="638"/>
                  <a:pt x="1598" y="638"/>
                </a:cubicBezTo>
                <a:moveTo>
                  <a:pt x="1016" y="549"/>
                </a:moveTo>
                <a:cubicBezTo>
                  <a:pt x="1014" y="549"/>
                  <a:pt x="1015" y="555"/>
                  <a:pt x="1012" y="561"/>
                </a:cubicBezTo>
                <a:cubicBezTo>
                  <a:pt x="1009" y="569"/>
                  <a:pt x="1002" y="565"/>
                  <a:pt x="996" y="571"/>
                </a:cubicBezTo>
                <a:cubicBezTo>
                  <a:pt x="990" y="576"/>
                  <a:pt x="991" y="575"/>
                  <a:pt x="995" y="582"/>
                </a:cubicBezTo>
                <a:cubicBezTo>
                  <a:pt x="1000" y="590"/>
                  <a:pt x="992" y="589"/>
                  <a:pt x="990" y="599"/>
                </a:cubicBezTo>
                <a:cubicBezTo>
                  <a:pt x="988" y="608"/>
                  <a:pt x="992" y="606"/>
                  <a:pt x="994" y="614"/>
                </a:cubicBezTo>
                <a:cubicBezTo>
                  <a:pt x="996" y="618"/>
                  <a:pt x="997" y="619"/>
                  <a:pt x="998" y="619"/>
                </a:cubicBezTo>
                <a:cubicBezTo>
                  <a:pt x="999" y="619"/>
                  <a:pt x="1000" y="619"/>
                  <a:pt x="1002" y="618"/>
                </a:cubicBezTo>
                <a:cubicBezTo>
                  <a:pt x="1006" y="617"/>
                  <a:pt x="1010" y="615"/>
                  <a:pt x="1010" y="615"/>
                </a:cubicBezTo>
                <a:cubicBezTo>
                  <a:pt x="1010" y="615"/>
                  <a:pt x="1010" y="608"/>
                  <a:pt x="1013" y="598"/>
                </a:cubicBezTo>
                <a:cubicBezTo>
                  <a:pt x="1016" y="588"/>
                  <a:pt x="1018" y="581"/>
                  <a:pt x="1019" y="574"/>
                </a:cubicBezTo>
                <a:cubicBezTo>
                  <a:pt x="1019" y="569"/>
                  <a:pt x="1020" y="565"/>
                  <a:pt x="1021" y="565"/>
                </a:cubicBezTo>
                <a:cubicBezTo>
                  <a:pt x="1021" y="565"/>
                  <a:pt x="1021" y="565"/>
                  <a:pt x="1021" y="565"/>
                </a:cubicBezTo>
                <a:cubicBezTo>
                  <a:pt x="1022" y="566"/>
                  <a:pt x="1022" y="567"/>
                  <a:pt x="1022" y="567"/>
                </a:cubicBezTo>
                <a:cubicBezTo>
                  <a:pt x="1023" y="567"/>
                  <a:pt x="1023" y="566"/>
                  <a:pt x="1023" y="564"/>
                </a:cubicBezTo>
                <a:cubicBezTo>
                  <a:pt x="1023" y="561"/>
                  <a:pt x="1021" y="552"/>
                  <a:pt x="1018" y="550"/>
                </a:cubicBezTo>
                <a:cubicBezTo>
                  <a:pt x="1017" y="549"/>
                  <a:pt x="1017" y="549"/>
                  <a:pt x="1016" y="549"/>
                </a:cubicBezTo>
                <a:moveTo>
                  <a:pt x="1456" y="533"/>
                </a:moveTo>
                <a:cubicBezTo>
                  <a:pt x="1455" y="533"/>
                  <a:pt x="1455" y="534"/>
                  <a:pt x="1454" y="536"/>
                </a:cubicBezTo>
                <a:cubicBezTo>
                  <a:pt x="1453" y="537"/>
                  <a:pt x="1451" y="541"/>
                  <a:pt x="1451" y="544"/>
                </a:cubicBezTo>
                <a:cubicBezTo>
                  <a:pt x="1451" y="547"/>
                  <a:pt x="1453" y="549"/>
                  <a:pt x="1453" y="554"/>
                </a:cubicBezTo>
                <a:cubicBezTo>
                  <a:pt x="1453" y="558"/>
                  <a:pt x="1449" y="562"/>
                  <a:pt x="1448" y="565"/>
                </a:cubicBezTo>
                <a:cubicBezTo>
                  <a:pt x="1447" y="566"/>
                  <a:pt x="1446" y="566"/>
                  <a:pt x="1446" y="566"/>
                </a:cubicBezTo>
                <a:cubicBezTo>
                  <a:pt x="1445" y="566"/>
                  <a:pt x="1444" y="565"/>
                  <a:pt x="1442" y="565"/>
                </a:cubicBezTo>
                <a:cubicBezTo>
                  <a:pt x="1441" y="564"/>
                  <a:pt x="1440" y="561"/>
                  <a:pt x="1437" y="560"/>
                </a:cubicBezTo>
                <a:cubicBezTo>
                  <a:pt x="1434" y="558"/>
                  <a:pt x="1427" y="556"/>
                  <a:pt x="1424" y="554"/>
                </a:cubicBezTo>
                <a:cubicBezTo>
                  <a:pt x="1421" y="551"/>
                  <a:pt x="1423" y="551"/>
                  <a:pt x="1424" y="548"/>
                </a:cubicBezTo>
                <a:cubicBezTo>
                  <a:pt x="1425" y="546"/>
                  <a:pt x="1426" y="544"/>
                  <a:pt x="1429" y="542"/>
                </a:cubicBezTo>
                <a:cubicBezTo>
                  <a:pt x="1431" y="540"/>
                  <a:pt x="1430" y="539"/>
                  <a:pt x="1427" y="538"/>
                </a:cubicBezTo>
                <a:cubicBezTo>
                  <a:pt x="1425" y="536"/>
                  <a:pt x="1421" y="536"/>
                  <a:pt x="1416" y="536"/>
                </a:cubicBezTo>
                <a:cubicBezTo>
                  <a:pt x="1415" y="536"/>
                  <a:pt x="1414" y="536"/>
                  <a:pt x="1414" y="536"/>
                </a:cubicBezTo>
                <a:cubicBezTo>
                  <a:pt x="1411" y="536"/>
                  <a:pt x="1409" y="536"/>
                  <a:pt x="1409" y="538"/>
                </a:cubicBezTo>
                <a:cubicBezTo>
                  <a:pt x="1409" y="540"/>
                  <a:pt x="1411" y="542"/>
                  <a:pt x="1410" y="542"/>
                </a:cubicBezTo>
                <a:cubicBezTo>
                  <a:pt x="1410" y="542"/>
                  <a:pt x="1409" y="541"/>
                  <a:pt x="1408" y="541"/>
                </a:cubicBezTo>
                <a:cubicBezTo>
                  <a:pt x="1406" y="541"/>
                  <a:pt x="1405" y="541"/>
                  <a:pt x="1403" y="541"/>
                </a:cubicBezTo>
                <a:cubicBezTo>
                  <a:pt x="1402" y="541"/>
                  <a:pt x="1400" y="541"/>
                  <a:pt x="1399" y="542"/>
                </a:cubicBezTo>
                <a:cubicBezTo>
                  <a:pt x="1397" y="544"/>
                  <a:pt x="1397" y="545"/>
                  <a:pt x="1396" y="549"/>
                </a:cubicBezTo>
                <a:cubicBezTo>
                  <a:pt x="1395" y="553"/>
                  <a:pt x="1396" y="553"/>
                  <a:pt x="1395" y="553"/>
                </a:cubicBezTo>
                <a:cubicBezTo>
                  <a:pt x="1393" y="553"/>
                  <a:pt x="1387" y="550"/>
                  <a:pt x="1384" y="549"/>
                </a:cubicBezTo>
                <a:cubicBezTo>
                  <a:pt x="1384" y="549"/>
                  <a:pt x="1383" y="549"/>
                  <a:pt x="1382" y="549"/>
                </a:cubicBezTo>
                <a:cubicBezTo>
                  <a:pt x="1381" y="549"/>
                  <a:pt x="1380" y="549"/>
                  <a:pt x="1379" y="551"/>
                </a:cubicBezTo>
                <a:cubicBezTo>
                  <a:pt x="1376" y="553"/>
                  <a:pt x="1367" y="561"/>
                  <a:pt x="1364" y="563"/>
                </a:cubicBezTo>
                <a:cubicBezTo>
                  <a:pt x="1361" y="565"/>
                  <a:pt x="1361" y="564"/>
                  <a:pt x="1357" y="575"/>
                </a:cubicBezTo>
                <a:cubicBezTo>
                  <a:pt x="1357" y="575"/>
                  <a:pt x="1357" y="575"/>
                  <a:pt x="1357" y="575"/>
                </a:cubicBezTo>
                <a:cubicBezTo>
                  <a:pt x="1354" y="579"/>
                  <a:pt x="1350" y="578"/>
                  <a:pt x="1344" y="580"/>
                </a:cubicBezTo>
                <a:cubicBezTo>
                  <a:pt x="1337" y="582"/>
                  <a:pt x="1326" y="588"/>
                  <a:pt x="1325" y="591"/>
                </a:cubicBezTo>
                <a:cubicBezTo>
                  <a:pt x="1324" y="593"/>
                  <a:pt x="1325" y="594"/>
                  <a:pt x="1324" y="594"/>
                </a:cubicBezTo>
                <a:cubicBezTo>
                  <a:pt x="1324" y="594"/>
                  <a:pt x="1324" y="594"/>
                  <a:pt x="1324" y="594"/>
                </a:cubicBezTo>
                <a:cubicBezTo>
                  <a:pt x="1323" y="594"/>
                  <a:pt x="1322" y="592"/>
                  <a:pt x="1322" y="592"/>
                </a:cubicBezTo>
                <a:cubicBezTo>
                  <a:pt x="1322" y="592"/>
                  <a:pt x="1320" y="595"/>
                  <a:pt x="1321" y="599"/>
                </a:cubicBezTo>
                <a:cubicBezTo>
                  <a:pt x="1321" y="602"/>
                  <a:pt x="1323" y="604"/>
                  <a:pt x="1322" y="608"/>
                </a:cubicBezTo>
                <a:cubicBezTo>
                  <a:pt x="1322" y="612"/>
                  <a:pt x="1321" y="614"/>
                  <a:pt x="1321" y="617"/>
                </a:cubicBezTo>
                <a:cubicBezTo>
                  <a:pt x="1321" y="620"/>
                  <a:pt x="1326" y="625"/>
                  <a:pt x="1327" y="628"/>
                </a:cubicBezTo>
                <a:cubicBezTo>
                  <a:pt x="1328" y="632"/>
                  <a:pt x="1329" y="631"/>
                  <a:pt x="1330" y="637"/>
                </a:cubicBezTo>
                <a:cubicBezTo>
                  <a:pt x="1330" y="643"/>
                  <a:pt x="1333" y="646"/>
                  <a:pt x="1330" y="649"/>
                </a:cubicBezTo>
                <a:cubicBezTo>
                  <a:pt x="1327" y="652"/>
                  <a:pt x="1325" y="652"/>
                  <a:pt x="1329" y="655"/>
                </a:cubicBezTo>
                <a:cubicBezTo>
                  <a:pt x="1331" y="658"/>
                  <a:pt x="1334" y="659"/>
                  <a:pt x="1337" y="659"/>
                </a:cubicBezTo>
                <a:cubicBezTo>
                  <a:pt x="1339" y="659"/>
                  <a:pt x="1340" y="659"/>
                  <a:pt x="1342" y="658"/>
                </a:cubicBezTo>
                <a:cubicBezTo>
                  <a:pt x="1348" y="656"/>
                  <a:pt x="1346" y="654"/>
                  <a:pt x="1351" y="653"/>
                </a:cubicBezTo>
                <a:cubicBezTo>
                  <a:pt x="1356" y="652"/>
                  <a:pt x="1357" y="651"/>
                  <a:pt x="1361" y="651"/>
                </a:cubicBezTo>
                <a:cubicBezTo>
                  <a:pt x="1365" y="651"/>
                  <a:pt x="1368" y="651"/>
                  <a:pt x="1369" y="648"/>
                </a:cubicBezTo>
                <a:cubicBezTo>
                  <a:pt x="1371" y="645"/>
                  <a:pt x="1370" y="645"/>
                  <a:pt x="1374" y="643"/>
                </a:cubicBezTo>
                <a:cubicBezTo>
                  <a:pt x="1378" y="641"/>
                  <a:pt x="1378" y="641"/>
                  <a:pt x="1380" y="640"/>
                </a:cubicBezTo>
                <a:cubicBezTo>
                  <a:pt x="1381" y="640"/>
                  <a:pt x="1381" y="640"/>
                  <a:pt x="1381" y="640"/>
                </a:cubicBezTo>
                <a:cubicBezTo>
                  <a:pt x="1382" y="640"/>
                  <a:pt x="1382" y="640"/>
                  <a:pt x="1383" y="640"/>
                </a:cubicBezTo>
                <a:cubicBezTo>
                  <a:pt x="1383" y="640"/>
                  <a:pt x="1384" y="641"/>
                  <a:pt x="1384" y="641"/>
                </a:cubicBezTo>
                <a:cubicBezTo>
                  <a:pt x="1385" y="641"/>
                  <a:pt x="1387" y="640"/>
                  <a:pt x="1388" y="639"/>
                </a:cubicBezTo>
                <a:cubicBezTo>
                  <a:pt x="1392" y="636"/>
                  <a:pt x="1389" y="636"/>
                  <a:pt x="1398" y="636"/>
                </a:cubicBezTo>
                <a:cubicBezTo>
                  <a:pt x="1406" y="636"/>
                  <a:pt x="1409" y="637"/>
                  <a:pt x="1412" y="638"/>
                </a:cubicBezTo>
                <a:cubicBezTo>
                  <a:pt x="1415" y="639"/>
                  <a:pt x="1420" y="642"/>
                  <a:pt x="1421" y="643"/>
                </a:cubicBezTo>
                <a:cubicBezTo>
                  <a:pt x="1423" y="645"/>
                  <a:pt x="1424" y="648"/>
                  <a:pt x="1425" y="648"/>
                </a:cubicBezTo>
                <a:cubicBezTo>
                  <a:pt x="1425" y="648"/>
                  <a:pt x="1425" y="648"/>
                  <a:pt x="1425" y="648"/>
                </a:cubicBezTo>
                <a:cubicBezTo>
                  <a:pt x="1425" y="648"/>
                  <a:pt x="1426" y="648"/>
                  <a:pt x="1428" y="646"/>
                </a:cubicBezTo>
                <a:cubicBezTo>
                  <a:pt x="1430" y="644"/>
                  <a:pt x="1435" y="640"/>
                  <a:pt x="1435" y="640"/>
                </a:cubicBezTo>
                <a:cubicBezTo>
                  <a:pt x="1435" y="640"/>
                  <a:pt x="1435" y="644"/>
                  <a:pt x="1434" y="646"/>
                </a:cubicBezTo>
                <a:cubicBezTo>
                  <a:pt x="1433" y="647"/>
                  <a:pt x="1433" y="649"/>
                  <a:pt x="1433" y="650"/>
                </a:cubicBezTo>
                <a:cubicBezTo>
                  <a:pt x="1433" y="650"/>
                  <a:pt x="1433" y="650"/>
                  <a:pt x="1433" y="650"/>
                </a:cubicBezTo>
                <a:cubicBezTo>
                  <a:pt x="1433" y="650"/>
                  <a:pt x="1436" y="648"/>
                  <a:pt x="1436" y="648"/>
                </a:cubicBezTo>
                <a:cubicBezTo>
                  <a:pt x="1436" y="648"/>
                  <a:pt x="1436" y="648"/>
                  <a:pt x="1436" y="648"/>
                </a:cubicBezTo>
                <a:cubicBezTo>
                  <a:pt x="1437" y="648"/>
                  <a:pt x="1437" y="653"/>
                  <a:pt x="1437" y="654"/>
                </a:cubicBezTo>
                <a:cubicBezTo>
                  <a:pt x="1438" y="654"/>
                  <a:pt x="1439" y="654"/>
                  <a:pt x="1440" y="656"/>
                </a:cubicBezTo>
                <a:cubicBezTo>
                  <a:pt x="1441" y="657"/>
                  <a:pt x="1443" y="659"/>
                  <a:pt x="1444" y="662"/>
                </a:cubicBezTo>
                <a:cubicBezTo>
                  <a:pt x="1446" y="665"/>
                  <a:pt x="1451" y="668"/>
                  <a:pt x="1454" y="669"/>
                </a:cubicBezTo>
                <a:cubicBezTo>
                  <a:pt x="1455" y="669"/>
                  <a:pt x="1457" y="669"/>
                  <a:pt x="1458" y="669"/>
                </a:cubicBezTo>
                <a:cubicBezTo>
                  <a:pt x="1460" y="669"/>
                  <a:pt x="1461" y="669"/>
                  <a:pt x="1463" y="668"/>
                </a:cubicBezTo>
                <a:cubicBezTo>
                  <a:pt x="1465" y="668"/>
                  <a:pt x="1465" y="666"/>
                  <a:pt x="1467" y="666"/>
                </a:cubicBezTo>
                <a:cubicBezTo>
                  <a:pt x="1467" y="666"/>
                  <a:pt x="1467" y="666"/>
                  <a:pt x="1468" y="666"/>
                </a:cubicBezTo>
                <a:cubicBezTo>
                  <a:pt x="1470" y="667"/>
                  <a:pt x="1468" y="669"/>
                  <a:pt x="1472" y="669"/>
                </a:cubicBezTo>
                <a:cubicBezTo>
                  <a:pt x="1473" y="669"/>
                  <a:pt x="1473" y="669"/>
                  <a:pt x="1474" y="669"/>
                </a:cubicBezTo>
                <a:cubicBezTo>
                  <a:pt x="1480" y="669"/>
                  <a:pt x="1482" y="667"/>
                  <a:pt x="1484" y="665"/>
                </a:cubicBezTo>
                <a:cubicBezTo>
                  <a:pt x="1485" y="665"/>
                  <a:pt x="1485" y="665"/>
                  <a:pt x="1485" y="665"/>
                </a:cubicBezTo>
                <a:cubicBezTo>
                  <a:pt x="1486" y="665"/>
                  <a:pt x="1486" y="665"/>
                  <a:pt x="1486" y="665"/>
                </a:cubicBezTo>
                <a:cubicBezTo>
                  <a:pt x="1487" y="665"/>
                  <a:pt x="1487" y="665"/>
                  <a:pt x="1487" y="665"/>
                </a:cubicBezTo>
                <a:cubicBezTo>
                  <a:pt x="1488" y="665"/>
                  <a:pt x="1489" y="665"/>
                  <a:pt x="1490" y="663"/>
                </a:cubicBezTo>
                <a:cubicBezTo>
                  <a:pt x="1493" y="659"/>
                  <a:pt x="1494" y="660"/>
                  <a:pt x="1494" y="655"/>
                </a:cubicBezTo>
                <a:cubicBezTo>
                  <a:pt x="1495" y="649"/>
                  <a:pt x="1495" y="648"/>
                  <a:pt x="1498" y="643"/>
                </a:cubicBezTo>
                <a:cubicBezTo>
                  <a:pt x="1501" y="638"/>
                  <a:pt x="1501" y="641"/>
                  <a:pt x="1503" y="634"/>
                </a:cubicBezTo>
                <a:cubicBezTo>
                  <a:pt x="1505" y="626"/>
                  <a:pt x="1508" y="620"/>
                  <a:pt x="1508" y="614"/>
                </a:cubicBezTo>
                <a:cubicBezTo>
                  <a:pt x="1507" y="608"/>
                  <a:pt x="1508" y="612"/>
                  <a:pt x="1506" y="605"/>
                </a:cubicBezTo>
                <a:cubicBezTo>
                  <a:pt x="1505" y="598"/>
                  <a:pt x="1506" y="599"/>
                  <a:pt x="1502" y="596"/>
                </a:cubicBezTo>
                <a:cubicBezTo>
                  <a:pt x="1497" y="593"/>
                  <a:pt x="1496" y="594"/>
                  <a:pt x="1495" y="590"/>
                </a:cubicBezTo>
                <a:cubicBezTo>
                  <a:pt x="1494" y="586"/>
                  <a:pt x="1495" y="585"/>
                  <a:pt x="1493" y="585"/>
                </a:cubicBezTo>
                <a:cubicBezTo>
                  <a:pt x="1493" y="585"/>
                  <a:pt x="1492" y="585"/>
                  <a:pt x="1491" y="585"/>
                </a:cubicBezTo>
                <a:cubicBezTo>
                  <a:pt x="1490" y="585"/>
                  <a:pt x="1489" y="585"/>
                  <a:pt x="1488" y="583"/>
                </a:cubicBezTo>
                <a:cubicBezTo>
                  <a:pt x="1487" y="581"/>
                  <a:pt x="1487" y="580"/>
                  <a:pt x="1485" y="577"/>
                </a:cubicBezTo>
                <a:cubicBezTo>
                  <a:pt x="1483" y="574"/>
                  <a:pt x="1480" y="575"/>
                  <a:pt x="1476" y="573"/>
                </a:cubicBezTo>
                <a:cubicBezTo>
                  <a:pt x="1472" y="571"/>
                  <a:pt x="1474" y="571"/>
                  <a:pt x="1474" y="567"/>
                </a:cubicBezTo>
                <a:cubicBezTo>
                  <a:pt x="1474" y="564"/>
                  <a:pt x="1474" y="560"/>
                  <a:pt x="1471" y="559"/>
                </a:cubicBezTo>
                <a:cubicBezTo>
                  <a:pt x="1468" y="557"/>
                  <a:pt x="1470" y="560"/>
                  <a:pt x="1470" y="554"/>
                </a:cubicBezTo>
                <a:cubicBezTo>
                  <a:pt x="1470" y="549"/>
                  <a:pt x="1470" y="550"/>
                  <a:pt x="1467" y="549"/>
                </a:cubicBezTo>
                <a:cubicBezTo>
                  <a:pt x="1464" y="548"/>
                  <a:pt x="1463" y="548"/>
                  <a:pt x="1461" y="545"/>
                </a:cubicBezTo>
                <a:cubicBezTo>
                  <a:pt x="1460" y="541"/>
                  <a:pt x="1457" y="536"/>
                  <a:pt x="1457" y="534"/>
                </a:cubicBezTo>
                <a:cubicBezTo>
                  <a:pt x="1456" y="533"/>
                  <a:pt x="1456" y="533"/>
                  <a:pt x="1456" y="533"/>
                </a:cubicBezTo>
                <a:moveTo>
                  <a:pt x="1348" y="528"/>
                </a:moveTo>
                <a:cubicBezTo>
                  <a:pt x="1347" y="528"/>
                  <a:pt x="1347" y="528"/>
                  <a:pt x="1346" y="529"/>
                </a:cubicBezTo>
                <a:cubicBezTo>
                  <a:pt x="1346" y="530"/>
                  <a:pt x="1344" y="530"/>
                  <a:pt x="1348" y="531"/>
                </a:cubicBezTo>
                <a:cubicBezTo>
                  <a:pt x="1350" y="532"/>
                  <a:pt x="1352" y="533"/>
                  <a:pt x="1353" y="533"/>
                </a:cubicBezTo>
                <a:cubicBezTo>
                  <a:pt x="1354" y="533"/>
                  <a:pt x="1354" y="533"/>
                  <a:pt x="1354" y="532"/>
                </a:cubicBezTo>
                <a:cubicBezTo>
                  <a:pt x="1354" y="530"/>
                  <a:pt x="1352" y="530"/>
                  <a:pt x="1351" y="529"/>
                </a:cubicBezTo>
                <a:cubicBezTo>
                  <a:pt x="1350" y="528"/>
                  <a:pt x="1349" y="528"/>
                  <a:pt x="1348" y="528"/>
                </a:cubicBezTo>
                <a:moveTo>
                  <a:pt x="1343" y="524"/>
                </a:moveTo>
                <a:cubicBezTo>
                  <a:pt x="1342" y="524"/>
                  <a:pt x="1341" y="524"/>
                  <a:pt x="1339" y="525"/>
                </a:cubicBezTo>
                <a:cubicBezTo>
                  <a:pt x="1339" y="525"/>
                  <a:pt x="1338" y="525"/>
                  <a:pt x="1338" y="525"/>
                </a:cubicBezTo>
                <a:cubicBezTo>
                  <a:pt x="1336" y="525"/>
                  <a:pt x="1335" y="524"/>
                  <a:pt x="1335" y="524"/>
                </a:cubicBezTo>
                <a:cubicBezTo>
                  <a:pt x="1334" y="524"/>
                  <a:pt x="1330" y="525"/>
                  <a:pt x="1332" y="526"/>
                </a:cubicBezTo>
                <a:cubicBezTo>
                  <a:pt x="1333" y="527"/>
                  <a:pt x="1333" y="527"/>
                  <a:pt x="1334" y="527"/>
                </a:cubicBezTo>
                <a:cubicBezTo>
                  <a:pt x="1335" y="527"/>
                  <a:pt x="1336" y="527"/>
                  <a:pt x="1337" y="527"/>
                </a:cubicBezTo>
                <a:cubicBezTo>
                  <a:pt x="1342" y="526"/>
                  <a:pt x="1346" y="526"/>
                  <a:pt x="1347" y="525"/>
                </a:cubicBezTo>
                <a:cubicBezTo>
                  <a:pt x="1347" y="524"/>
                  <a:pt x="1346" y="524"/>
                  <a:pt x="1344" y="524"/>
                </a:cubicBezTo>
                <a:cubicBezTo>
                  <a:pt x="1343" y="524"/>
                  <a:pt x="1343" y="524"/>
                  <a:pt x="1343" y="524"/>
                </a:cubicBezTo>
                <a:moveTo>
                  <a:pt x="1384" y="523"/>
                </a:moveTo>
                <a:cubicBezTo>
                  <a:pt x="1384" y="523"/>
                  <a:pt x="1383" y="523"/>
                  <a:pt x="1381" y="523"/>
                </a:cubicBezTo>
                <a:cubicBezTo>
                  <a:pt x="1381" y="523"/>
                  <a:pt x="1381" y="523"/>
                  <a:pt x="1380" y="523"/>
                </a:cubicBezTo>
                <a:cubicBezTo>
                  <a:pt x="1380" y="523"/>
                  <a:pt x="1380" y="523"/>
                  <a:pt x="1380" y="523"/>
                </a:cubicBezTo>
                <a:cubicBezTo>
                  <a:pt x="1378" y="523"/>
                  <a:pt x="1376" y="524"/>
                  <a:pt x="1375" y="525"/>
                </a:cubicBezTo>
                <a:cubicBezTo>
                  <a:pt x="1374" y="526"/>
                  <a:pt x="1376" y="526"/>
                  <a:pt x="1370" y="528"/>
                </a:cubicBezTo>
                <a:cubicBezTo>
                  <a:pt x="1370" y="528"/>
                  <a:pt x="1370" y="528"/>
                  <a:pt x="1370" y="528"/>
                </a:cubicBezTo>
                <a:cubicBezTo>
                  <a:pt x="1368" y="529"/>
                  <a:pt x="1368" y="530"/>
                  <a:pt x="1368" y="531"/>
                </a:cubicBezTo>
                <a:cubicBezTo>
                  <a:pt x="1368" y="532"/>
                  <a:pt x="1368" y="533"/>
                  <a:pt x="1368" y="533"/>
                </a:cubicBezTo>
                <a:cubicBezTo>
                  <a:pt x="1368" y="533"/>
                  <a:pt x="1371" y="533"/>
                  <a:pt x="1374" y="530"/>
                </a:cubicBezTo>
                <a:cubicBezTo>
                  <a:pt x="1376" y="528"/>
                  <a:pt x="1376" y="528"/>
                  <a:pt x="1379" y="527"/>
                </a:cubicBezTo>
                <a:cubicBezTo>
                  <a:pt x="1382" y="526"/>
                  <a:pt x="1384" y="523"/>
                  <a:pt x="1384" y="523"/>
                </a:cubicBezTo>
                <a:moveTo>
                  <a:pt x="1373" y="523"/>
                </a:moveTo>
                <a:cubicBezTo>
                  <a:pt x="1373" y="523"/>
                  <a:pt x="1373" y="523"/>
                  <a:pt x="1373" y="523"/>
                </a:cubicBezTo>
                <a:cubicBezTo>
                  <a:pt x="1371" y="523"/>
                  <a:pt x="1369" y="523"/>
                  <a:pt x="1367" y="523"/>
                </a:cubicBezTo>
                <a:cubicBezTo>
                  <a:pt x="1366" y="523"/>
                  <a:pt x="1362" y="525"/>
                  <a:pt x="1361" y="525"/>
                </a:cubicBezTo>
                <a:cubicBezTo>
                  <a:pt x="1361" y="525"/>
                  <a:pt x="1361" y="525"/>
                  <a:pt x="1361" y="525"/>
                </a:cubicBezTo>
                <a:cubicBezTo>
                  <a:pt x="1360" y="524"/>
                  <a:pt x="1358" y="524"/>
                  <a:pt x="1357" y="524"/>
                </a:cubicBezTo>
                <a:cubicBezTo>
                  <a:pt x="1357" y="524"/>
                  <a:pt x="1356" y="524"/>
                  <a:pt x="1356" y="524"/>
                </a:cubicBezTo>
                <a:cubicBezTo>
                  <a:pt x="1356" y="524"/>
                  <a:pt x="1356" y="524"/>
                  <a:pt x="1356" y="524"/>
                </a:cubicBezTo>
                <a:cubicBezTo>
                  <a:pt x="1356" y="524"/>
                  <a:pt x="1356" y="524"/>
                  <a:pt x="1355" y="524"/>
                </a:cubicBezTo>
                <a:cubicBezTo>
                  <a:pt x="1355" y="524"/>
                  <a:pt x="1354" y="524"/>
                  <a:pt x="1353" y="524"/>
                </a:cubicBezTo>
                <a:cubicBezTo>
                  <a:pt x="1353" y="524"/>
                  <a:pt x="1353" y="524"/>
                  <a:pt x="1352" y="524"/>
                </a:cubicBezTo>
                <a:cubicBezTo>
                  <a:pt x="1349" y="524"/>
                  <a:pt x="1349" y="525"/>
                  <a:pt x="1352" y="525"/>
                </a:cubicBezTo>
                <a:cubicBezTo>
                  <a:pt x="1354" y="526"/>
                  <a:pt x="1355" y="526"/>
                  <a:pt x="1357" y="526"/>
                </a:cubicBezTo>
                <a:cubicBezTo>
                  <a:pt x="1357" y="526"/>
                  <a:pt x="1358" y="526"/>
                  <a:pt x="1359" y="526"/>
                </a:cubicBezTo>
                <a:cubicBezTo>
                  <a:pt x="1361" y="526"/>
                  <a:pt x="1361" y="525"/>
                  <a:pt x="1364" y="524"/>
                </a:cubicBezTo>
                <a:cubicBezTo>
                  <a:pt x="1368" y="524"/>
                  <a:pt x="1369" y="524"/>
                  <a:pt x="1372" y="524"/>
                </a:cubicBezTo>
                <a:cubicBezTo>
                  <a:pt x="1375" y="523"/>
                  <a:pt x="1375" y="523"/>
                  <a:pt x="1375" y="523"/>
                </a:cubicBezTo>
                <a:cubicBezTo>
                  <a:pt x="1375" y="523"/>
                  <a:pt x="1375" y="523"/>
                  <a:pt x="1373" y="523"/>
                </a:cubicBezTo>
                <a:moveTo>
                  <a:pt x="1291" y="514"/>
                </a:moveTo>
                <a:cubicBezTo>
                  <a:pt x="1289" y="514"/>
                  <a:pt x="1289" y="515"/>
                  <a:pt x="1289" y="515"/>
                </a:cubicBezTo>
                <a:cubicBezTo>
                  <a:pt x="1288" y="515"/>
                  <a:pt x="1287" y="514"/>
                  <a:pt x="1286" y="514"/>
                </a:cubicBezTo>
                <a:cubicBezTo>
                  <a:pt x="1286" y="514"/>
                  <a:pt x="1285" y="515"/>
                  <a:pt x="1284" y="516"/>
                </a:cubicBezTo>
                <a:cubicBezTo>
                  <a:pt x="1283" y="519"/>
                  <a:pt x="1283" y="519"/>
                  <a:pt x="1285" y="519"/>
                </a:cubicBezTo>
                <a:cubicBezTo>
                  <a:pt x="1288" y="519"/>
                  <a:pt x="1287" y="520"/>
                  <a:pt x="1287" y="520"/>
                </a:cubicBezTo>
                <a:cubicBezTo>
                  <a:pt x="1287" y="520"/>
                  <a:pt x="1286" y="520"/>
                  <a:pt x="1291" y="522"/>
                </a:cubicBezTo>
                <a:cubicBezTo>
                  <a:pt x="1293" y="523"/>
                  <a:pt x="1295" y="523"/>
                  <a:pt x="1296" y="523"/>
                </a:cubicBezTo>
                <a:cubicBezTo>
                  <a:pt x="1298" y="523"/>
                  <a:pt x="1299" y="523"/>
                  <a:pt x="1300" y="522"/>
                </a:cubicBezTo>
                <a:cubicBezTo>
                  <a:pt x="1300" y="522"/>
                  <a:pt x="1300" y="522"/>
                  <a:pt x="1300" y="522"/>
                </a:cubicBezTo>
                <a:cubicBezTo>
                  <a:pt x="1301" y="522"/>
                  <a:pt x="1302" y="524"/>
                  <a:pt x="1308" y="525"/>
                </a:cubicBezTo>
                <a:cubicBezTo>
                  <a:pt x="1310" y="525"/>
                  <a:pt x="1311" y="525"/>
                  <a:pt x="1312" y="525"/>
                </a:cubicBezTo>
                <a:cubicBezTo>
                  <a:pt x="1314" y="525"/>
                  <a:pt x="1315" y="525"/>
                  <a:pt x="1316" y="525"/>
                </a:cubicBezTo>
                <a:cubicBezTo>
                  <a:pt x="1317" y="525"/>
                  <a:pt x="1318" y="525"/>
                  <a:pt x="1319" y="525"/>
                </a:cubicBezTo>
                <a:cubicBezTo>
                  <a:pt x="1320" y="525"/>
                  <a:pt x="1321" y="525"/>
                  <a:pt x="1322" y="525"/>
                </a:cubicBezTo>
                <a:cubicBezTo>
                  <a:pt x="1323" y="526"/>
                  <a:pt x="1323" y="526"/>
                  <a:pt x="1324" y="526"/>
                </a:cubicBezTo>
                <a:cubicBezTo>
                  <a:pt x="1325" y="526"/>
                  <a:pt x="1324" y="524"/>
                  <a:pt x="1322" y="523"/>
                </a:cubicBezTo>
                <a:cubicBezTo>
                  <a:pt x="1319" y="520"/>
                  <a:pt x="1319" y="522"/>
                  <a:pt x="1316" y="519"/>
                </a:cubicBezTo>
                <a:cubicBezTo>
                  <a:pt x="1313" y="517"/>
                  <a:pt x="1309" y="517"/>
                  <a:pt x="1307" y="517"/>
                </a:cubicBezTo>
                <a:cubicBezTo>
                  <a:pt x="1307" y="517"/>
                  <a:pt x="1307" y="517"/>
                  <a:pt x="1307" y="517"/>
                </a:cubicBezTo>
                <a:cubicBezTo>
                  <a:pt x="1307" y="517"/>
                  <a:pt x="1307" y="517"/>
                  <a:pt x="1307" y="518"/>
                </a:cubicBezTo>
                <a:cubicBezTo>
                  <a:pt x="1307" y="518"/>
                  <a:pt x="1307" y="518"/>
                  <a:pt x="1305" y="518"/>
                </a:cubicBezTo>
                <a:cubicBezTo>
                  <a:pt x="1305" y="518"/>
                  <a:pt x="1304" y="518"/>
                  <a:pt x="1303" y="518"/>
                </a:cubicBezTo>
                <a:cubicBezTo>
                  <a:pt x="1301" y="518"/>
                  <a:pt x="1300" y="518"/>
                  <a:pt x="1300" y="518"/>
                </a:cubicBezTo>
                <a:cubicBezTo>
                  <a:pt x="1299" y="518"/>
                  <a:pt x="1299" y="518"/>
                  <a:pt x="1299" y="518"/>
                </a:cubicBezTo>
                <a:cubicBezTo>
                  <a:pt x="1299" y="518"/>
                  <a:pt x="1299" y="518"/>
                  <a:pt x="1299" y="518"/>
                </a:cubicBezTo>
                <a:cubicBezTo>
                  <a:pt x="1298" y="518"/>
                  <a:pt x="1298" y="518"/>
                  <a:pt x="1296" y="517"/>
                </a:cubicBezTo>
                <a:cubicBezTo>
                  <a:pt x="1293" y="515"/>
                  <a:pt x="1293" y="514"/>
                  <a:pt x="1291" y="514"/>
                </a:cubicBezTo>
                <a:cubicBezTo>
                  <a:pt x="1291" y="514"/>
                  <a:pt x="1291" y="514"/>
                  <a:pt x="1291" y="514"/>
                </a:cubicBezTo>
                <a:moveTo>
                  <a:pt x="1511" y="503"/>
                </a:moveTo>
                <a:cubicBezTo>
                  <a:pt x="1510" y="503"/>
                  <a:pt x="1510" y="504"/>
                  <a:pt x="1511" y="505"/>
                </a:cubicBezTo>
                <a:cubicBezTo>
                  <a:pt x="1512" y="507"/>
                  <a:pt x="1511" y="507"/>
                  <a:pt x="1513" y="509"/>
                </a:cubicBezTo>
                <a:cubicBezTo>
                  <a:pt x="1514" y="511"/>
                  <a:pt x="1517" y="511"/>
                  <a:pt x="1519" y="512"/>
                </a:cubicBezTo>
                <a:cubicBezTo>
                  <a:pt x="1519" y="512"/>
                  <a:pt x="1519" y="512"/>
                  <a:pt x="1519" y="512"/>
                </a:cubicBezTo>
                <a:cubicBezTo>
                  <a:pt x="1520" y="512"/>
                  <a:pt x="1518" y="511"/>
                  <a:pt x="1517" y="509"/>
                </a:cubicBezTo>
                <a:cubicBezTo>
                  <a:pt x="1516" y="508"/>
                  <a:pt x="1516" y="507"/>
                  <a:pt x="1514" y="505"/>
                </a:cubicBezTo>
                <a:cubicBezTo>
                  <a:pt x="1513" y="504"/>
                  <a:pt x="1511" y="503"/>
                  <a:pt x="1511" y="503"/>
                </a:cubicBezTo>
                <a:moveTo>
                  <a:pt x="1499" y="499"/>
                </a:moveTo>
                <a:cubicBezTo>
                  <a:pt x="1499" y="499"/>
                  <a:pt x="1499" y="500"/>
                  <a:pt x="1499" y="500"/>
                </a:cubicBezTo>
                <a:cubicBezTo>
                  <a:pt x="1499" y="502"/>
                  <a:pt x="1500" y="503"/>
                  <a:pt x="1497" y="505"/>
                </a:cubicBezTo>
                <a:cubicBezTo>
                  <a:pt x="1495" y="507"/>
                  <a:pt x="1493" y="507"/>
                  <a:pt x="1490" y="507"/>
                </a:cubicBezTo>
                <a:cubicBezTo>
                  <a:pt x="1490" y="507"/>
                  <a:pt x="1490" y="507"/>
                  <a:pt x="1489" y="507"/>
                </a:cubicBezTo>
                <a:cubicBezTo>
                  <a:pt x="1489" y="507"/>
                  <a:pt x="1489" y="507"/>
                  <a:pt x="1487" y="506"/>
                </a:cubicBezTo>
                <a:cubicBezTo>
                  <a:pt x="1487" y="506"/>
                  <a:pt x="1486" y="506"/>
                  <a:pt x="1486" y="506"/>
                </a:cubicBezTo>
                <a:cubicBezTo>
                  <a:pt x="1484" y="506"/>
                  <a:pt x="1483" y="507"/>
                  <a:pt x="1485" y="508"/>
                </a:cubicBezTo>
                <a:cubicBezTo>
                  <a:pt x="1486" y="509"/>
                  <a:pt x="1486" y="511"/>
                  <a:pt x="1489" y="511"/>
                </a:cubicBezTo>
                <a:cubicBezTo>
                  <a:pt x="1489" y="511"/>
                  <a:pt x="1490" y="511"/>
                  <a:pt x="1490" y="511"/>
                </a:cubicBezTo>
                <a:cubicBezTo>
                  <a:pt x="1494" y="511"/>
                  <a:pt x="1498" y="508"/>
                  <a:pt x="1500" y="507"/>
                </a:cubicBezTo>
                <a:cubicBezTo>
                  <a:pt x="1503" y="507"/>
                  <a:pt x="1503" y="504"/>
                  <a:pt x="1503" y="503"/>
                </a:cubicBezTo>
                <a:cubicBezTo>
                  <a:pt x="1503" y="503"/>
                  <a:pt x="1501" y="499"/>
                  <a:pt x="1499" y="499"/>
                </a:cubicBezTo>
                <a:moveTo>
                  <a:pt x="1378" y="498"/>
                </a:moveTo>
                <a:cubicBezTo>
                  <a:pt x="1376" y="498"/>
                  <a:pt x="1375" y="499"/>
                  <a:pt x="1375" y="501"/>
                </a:cubicBezTo>
                <a:cubicBezTo>
                  <a:pt x="1375" y="503"/>
                  <a:pt x="1375" y="504"/>
                  <a:pt x="1379" y="504"/>
                </a:cubicBezTo>
                <a:cubicBezTo>
                  <a:pt x="1384" y="504"/>
                  <a:pt x="1389" y="502"/>
                  <a:pt x="1381" y="499"/>
                </a:cubicBezTo>
                <a:cubicBezTo>
                  <a:pt x="1380" y="499"/>
                  <a:pt x="1379" y="498"/>
                  <a:pt x="1378" y="498"/>
                </a:cubicBezTo>
                <a:moveTo>
                  <a:pt x="1396" y="496"/>
                </a:moveTo>
                <a:cubicBezTo>
                  <a:pt x="1394" y="496"/>
                  <a:pt x="1392" y="497"/>
                  <a:pt x="1389" y="498"/>
                </a:cubicBezTo>
                <a:cubicBezTo>
                  <a:pt x="1388" y="498"/>
                  <a:pt x="1387" y="501"/>
                  <a:pt x="1388" y="503"/>
                </a:cubicBezTo>
                <a:cubicBezTo>
                  <a:pt x="1388" y="504"/>
                  <a:pt x="1388" y="504"/>
                  <a:pt x="1389" y="504"/>
                </a:cubicBezTo>
                <a:cubicBezTo>
                  <a:pt x="1389" y="504"/>
                  <a:pt x="1390" y="504"/>
                  <a:pt x="1391" y="503"/>
                </a:cubicBezTo>
                <a:cubicBezTo>
                  <a:pt x="1394" y="503"/>
                  <a:pt x="1393" y="501"/>
                  <a:pt x="1396" y="501"/>
                </a:cubicBezTo>
                <a:cubicBezTo>
                  <a:pt x="1396" y="501"/>
                  <a:pt x="1397" y="501"/>
                  <a:pt x="1397" y="501"/>
                </a:cubicBezTo>
                <a:cubicBezTo>
                  <a:pt x="1400" y="501"/>
                  <a:pt x="1405" y="503"/>
                  <a:pt x="1405" y="503"/>
                </a:cubicBezTo>
                <a:cubicBezTo>
                  <a:pt x="1405" y="503"/>
                  <a:pt x="1407" y="502"/>
                  <a:pt x="1402" y="499"/>
                </a:cubicBezTo>
                <a:cubicBezTo>
                  <a:pt x="1399" y="497"/>
                  <a:pt x="1398" y="496"/>
                  <a:pt x="1396" y="496"/>
                </a:cubicBezTo>
                <a:moveTo>
                  <a:pt x="1412" y="486"/>
                </a:moveTo>
                <a:cubicBezTo>
                  <a:pt x="1411" y="486"/>
                  <a:pt x="1409" y="487"/>
                  <a:pt x="1407" y="487"/>
                </a:cubicBezTo>
                <a:cubicBezTo>
                  <a:pt x="1401" y="490"/>
                  <a:pt x="1402" y="489"/>
                  <a:pt x="1406" y="491"/>
                </a:cubicBezTo>
                <a:cubicBezTo>
                  <a:pt x="1410" y="492"/>
                  <a:pt x="1411" y="493"/>
                  <a:pt x="1411" y="493"/>
                </a:cubicBezTo>
                <a:cubicBezTo>
                  <a:pt x="1412" y="493"/>
                  <a:pt x="1418" y="493"/>
                  <a:pt x="1416" y="494"/>
                </a:cubicBezTo>
                <a:cubicBezTo>
                  <a:pt x="1415" y="495"/>
                  <a:pt x="1409" y="496"/>
                  <a:pt x="1413" y="498"/>
                </a:cubicBezTo>
                <a:cubicBezTo>
                  <a:pt x="1416" y="501"/>
                  <a:pt x="1415" y="499"/>
                  <a:pt x="1424" y="504"/>
                </a:cubicBezTo>
                <a:cubicBezTo>
                  <a:pt x="1433" y="508"/>
                  <a:pt x="1435" y="505"/>
                  <a:pt x="1438" y="511"/>
                </a:cubicBezTo>
                <a:cubicBezTo>
                  <a:pt x="1440" y="517"/>
                  <a:pt x="1440" y="516"/>
                  <a:pt x="1438" y="517"/>
                </a:cubicBezTo>
                <a:cubicBezTo>
                  <a:pt x="1436" y="519"/>
                  <a:pt x="1433" y="520"/>
                  <a:pt x="1434" y="520"/>
                </a:cubicBezTo>
                <a:cubicBezTo>
                  <a:pt x="1435" y="521"/>
                  <a:pt x="1438" y="521"/>
                  <a:pt x="1444" y="521"/>
                </a:cubicBezTo>
                <a:cubicBezTo>
                  <a:pt x="1450" y="522"/>
                  <a:pt x="1444" y="525"/>
                  <a:pt x="1451" y="525"/>
                </a:cubicBezTo>
                <a:cubicBezTo>
                  <a:pt x="1458" y="525"/>
                  <a:pt x="1460" y="523"/>
                  <a:pt x="1462" y="520"/>
                </a:cubicBezTo>
                <a:cubicBezTo>
                  <a:pt x="1464" y="519"/>
                  <a:pt x="1464" y="518"/>
                  <a:pt x="1465" y="518"/>
                </a:cubicBezTo>
                <a:cubicBezTo>
                  <a:pt x="1467" y="518"/>
                  <a:pt x="1468" y="519"/>
                  <a:pt x="1472" y="520"/>
                </a:cubicBezTo>
                <a:cubicBezTo>
                  <a:pt x="1477" y="521"/>
                  <a:pt x="1479" y="526"/>
                  <a:pt x="1487" y="528"/>
                </a:cubicBezTo>
                <a:cubicBezTo>
                  <a:pt x="1491" y="529"/>
                  <a:pt x="1494" y="531"/>
                  <a:pt x="1495" y="531"/>
                </a:cubicBezTo>
                <a:cubicBezTo>
                  <a:pt x="1495" y="531"/>
                  <a:pt x="1494" y="530"/>
                  <a:pt x="1493" y="529"/>
                </a:cubicBezTo>
                <a:cubicBezTo>
                  <a:pt x="1488" y="524"/>
                  <a:pt x="1486" y="521"/>
                  <a:pt x="1480" y="516"/>
                </a:cubicBezTo>
                <a:cubicBezTo>
                  <a:pt x="1474" y="512"/>
                  <a:pt x="1474" y="511"/>
                  <a:pt x="1472" y="507"/>
                </a:cubicBezTo>
                <a:cubicBezTo>
                  <a:pt x="1470" y="504"/>
                  <a:pt x="1464" y="499"/>
                  <a:pt x="1456" y="496"/>
                </a:cubicBezTo>
                <a:cubicBezTo>
                  <a:pt x="1449" y="493"/>
                  <a:pt x="1445" y="493"/>
                  <a:pt x="1437" y="491"/>
                </a:cubicBezTo>
                <a:cubicBezTo>
                  <a:pt x="1436" y="490"/>
                  <a:pt x="1435" y="490"/>
                  <a:pt x="1434" y="490"/>
                </a:cubicBezTo>
                <a:cubicBezTo>
                  <a:pt x="1428" y="490"/>
                  <a:pt x="1427" y="497"/>
                  <a:pt x="1424" y="497"/>
                </a:cubicBezTo>
                <a:cubicBezTo>
                  <a:pt x="1424" y="498"/>
                  <a:pt x="1423" y="498"/>
                  <a:pt x="1423" y="498"/>
                </a:cubicBezTo>
                <a:cubicBezTo>
                  <a:pt x="1421" y="498"/>
                  <a:pt x="1419" y="495"/>
                  <a:pt x="1417" y="491"/>
                </a:cubicBezTo>
                <a:cubicBezTo>
                  <a:pt x="1416" y="488"/>
                  <a:pt x="1414" y="486"/>
                  <a:pt x="1412" y="486"/>
                </a:cubicBezTo>
                <a:moveTo>
                  <a:pt x="1383" y="475"/>
                </a:moveTo>
                <a:cubicBezTo>
                  <a:pt x="1383" y="475"/>
                  <a:pt x="1379" y="479"/>
                  <a:pt x="1376" y="481"/>
                </a:cubicBezTo>
                <a:cubicBezTo>
                  <a:pt x="1375" y="481"/>
                  <a:pt x="1374" y="482"/>
                  <a:pt x="1374" y="482"/>
                </a:cubicBezTo>
                <a:cubicBezTo>
                  <a:pt x="1373" y="482"/>
                  <a:pt x="1372" y="481"/>
                  <a:pt x="1371" y="480"/>
                </a:cubicBezTo>
                <a:cubicBezTo>
                  <a:pt x="1371" y="480"/>
                  <a:pt x="1371" y="480"/>
                  <a:pt x="1370" y="480"/>
                </a:cubicBezTo>
                <a:cubicBezTo>
                  <a:pt x="1370" y="480"/>
                  <a:pt x="1370" y="480"/>
                  <a:pt x="1369" y="480"/>
                </a:cubicBezTo>
                <a:cubicBezTo>
                  <a:pt x="1369" y="481"/>
                  <a:pt x="1368" y="481"/>
                  <a:pt x="1367" y="481"/>
                </a:cubicBezTo>
                <a:cubicBezTo>
                  <a:pt x="1367" y="481"/>
                  <a:pt x="1366" y="481"/>
                  <a:pt x="1365" y="481"/>
                </a:cubicBezTo>
                <a:cubicBezTo>
                  <a:pt x="1363" y="479"/>
                  <a:pt x="1361" y="479"/>
                  <a:pt x="1359" y="479"/>
                </a:cubicBezTo>
                <a:cubicBezTo>
                  <a:pt x="1358" y="479"/>
                  <a:pt x="1356" y="479"/>
                  <a:pt x="1354" y="481"/>
                </a:cubicBezTo>
                <a:cubicBezTo>
                  <a:pt x="1349" y="485"/>
                  <a:pt x="1352" y="486"/>
                  <a:pt x="1352" y="489"/>
                </a:cubicBezTo>
                <a:cubicBezTo>
                  <a:pt x="1352" y="491"/>
                  <a:pt x="1348" y="498"/>
                  <a:pt x="1346" y="501"/>
                </a:cubicBezTo>
                <a:cubicBezTo>
                  <a:pt x="1345" y="504"/>
                  <a:pt x="1345" y="505"/>
                  <a:pt x="1346" y="506"/>
                </a:cubicBezTo>
                <a:cubicBezTo>
                  <a:pt x="1347" y="508"/>
                  <a:pt x="1349" y="507"/>
                  <a:pt x="1350" y="508"/>
                </a:cubicBezTo>
                <a:cubicBezTo>
                  <a:pt x="1350" y="509"/>
                  <a:pt x="1350" y="516"/>
                  <a:pt x="1349" y="518"/>
                </a:cubicBezTo>
                <a:cubicBezTo>
                  <a:pt x="1348" y="519"/>
                  <a:pt x="1349" y="520"/>
                  <a:pt x="1351" y="520"/>
                </a:cubicBezTo>
                <a:cubicBezTo>
                  <a:pt x="1352" y="520"/>
                  <a:pt x="1353" y="520"/>
                  <a:pt x="1353" y="520"/>
                </a:cubicBezTo>
                <a:cubicBezTo>
                  <a:pt x="1356" y="519"/>
                  <a:pt x="1354" y="519"/>
                  <a:pt x="1354" y="517"/>
                </a:cubicBezTo>
                <a:cubicBezTo>
                  <a:pt x="1354" y="514"/>
                  <a:pt x="1355" y="513"/>
                  <a:pt x="1355" y="509"/>
                </a:cubicBezTo>
                <a:cubicBezTo>
                  <a:pt x="1355" y="505"/>
                  <a:pt x="1355" y="503"/>
                  <a:pt x="1355" y="503"/>
                </a:cubicBezTo>
                <a:cubicBezTo>
                  <a:pt x="1355" y="503"/>
                  <a:pt x="1355" y="503"/>
                  <a:pt x="1355" y="503"/>
                </a:cubicBezTo>
                <a:cubicBezTo>
                  <a:pt x="1356" y="503"/>
                  <a:pt x="1356" y="503"/>
                  <a:pt x="1357" y="504"/>
                </a:cubicBezTo>
                <a:cubicBezTo>
                  <a:pt x="1358" y="505"/>
                  <a:pt x="1360" y="509"/>
                  <a:pt x="1361" y="511"/>
                </a:cubicBezTo>
                <a:cubicBezTo>
                  <a:pt x="1362" y="513"/>
                  <a:pt x="1363" y="514"/>
                  <a:pt x="1364" y="514"/>
                </a:cubicBezTo>
                <a:cubicBezTo>
                  <a:pt x="1364" y="514"/>
                  <a:pt x="1365" y="514"/>
                  <a:pt x="1365" y="514"/>
                </a:cubicBezTo>
                <a:cubicBezTo>
                  <a:pt x="1367" y="512"/>
                  <a:pt x="1369" y="510"/>
                  <a:pt x="1369" y="510"/>
                </a:cubicBezTo>
                <a:cubicBezTo>
                  <a:pt x="1369" y="510"/>
                  <a:pt x="1365" y="509"/>
                  <a:pt x="1365" y="508"/>
                </a:cubicBezTo>
                <a:cubicBezTo>
                  <a:pt x="1365" y="507"/>
                  <a:pt x="1367" y="506"/>
                  <a:pt x="1364" y="501"/>
                </a:cubicBezTo>
                <a:cubicBezTo>
                  <a:pt x="1362" y="497"/>
                  <a:pt x="1360" y="497"/>
                  <a:pt x="1363" y="497"/>
                </a:cubicBezTo>
                <a:cubicBezTo>
                  <a:pt x="1367" y="497"/>
                  <a:pt x="1367" y="493"/>
                  <a:pt x="1369" y="492"/>
                </a:cubicBezTo>
                <a:cubicBezTo>
                  <a:pt x="1370" y="492"/>
                  <a:pt x="1371" y="492"/>
                  <a:pt x="1372" y="492"/>
                </a:cubicBezTo>
                <a:cubicBezTo>
                  <a:pt x="1373" y="492"/>
                  <a:pt x="1373" y="492"/>
                  <a:pt x="1373" y="492"/>
                </a:cubicBezTo>
                <a:cubicBezTo>
                  <a:pt x="1373" y="492"/>
                  <a:pt x="1372" y="490"/>
                  <a:pt x="1370" y="490"/>
                </a:cubicBezTo>
                <a:cubicBezTo>
                  <a:pt x="1369" y="490"/>
                  <a:pt x="1369" y="490"/>
                  <a:pt x="1368" y="491"/>
                </a:cubicBezTo>
                <a:cubicBezTo>
                  <a:pt x="1365" y="491"/>
                  <a:pt x="1363" y="492"/>
                  <a:pt x="1360" y="493"/>
                </a:cubicBezTo>
                <a:cubicBezTo>
                  <a:pt x="1359" y="494"/>
                  <a:pt x="1358" y="495"/>
                  <a:pt x="1357" y="495"/>
                </a:cubicBezTo>
                <a:cubicBezTo>
                  <a:pt x="1356" y="495"/>
                  <a:pt x="1355" y="494"/>
                  <a:pt x="1355" y="493"/>
                </a:cubicBezTo>
                <a:cubicBezTo>
                  <a:pt x="1355" y="490"/>
                  <a:pt x="1354" y="490"/>
                  <a:pt x="1355" y="486"/>
                </a:cubicBezTo>
                <a:cubicBezTo>
                  <a:pt x="1355" y="485"/>
                  <a:pt x="1356" y="484"/>
                  <a:pt x="1357" y="484"/>
                </a:cubicBezTo>
                <a:cubicBezTo>
                  <a:pt x="1357" y="484"/>
                  <a:pt x="1358" y="484"/>
                  <a:pt x="1359" y="485"/>
                </a:cubicBezTo>
                <a:cubicBezTo>
                  <a:pt x="1359" y="485"/>
                  <a:pt x="1360" y="485"/>
                  <a:pt x="1361" y="485"/>
                </a:cubicBezTo>
                <a:cubicBezTo>
                  <a:pt x="1361" y="485"/>
                  <a:pt x="1362" y="485"/>
                  <a:pt x="1362" y="485"/>
                </a:cubicBezTo>
                <a:cubicBezTo>
                  <a:pt x="1363" y="484"/>
                  <a:pt x="1364" y="484"/>
                  <a:pt x="1365" y="484"/>
                </a:cubicBezTo>
                <a:cubicBezTo>
                  <a:pt x="1367" y="484"/>
                  <a:pt x="1368" y="484"/>
                  <a:pt x="1371" y="484"/>
                </a:cubicBezTo>
                <a:cubicBezTo>
                  <a:pt x="1372" y="484"/>
                  <a:pt x="1373" y="484"/>
                  <a:pt x="1373" y="484"/>
                </a:cubicBezTo>
                <a:cubicBezTo>
                  <a:pt x="1378" y="484"/>
                  <a:pt x="1379" y="483"/>
                  <a:pt x="1380" y="481"/>
                </a:cubicBezTo>
                <a:cubicBezTo>
                  <a:pt x="1382" y="478"/>
                  <a:pt x="1383" y="475"/>
                  <a:pt x="1383" y="475"/>
                </a:cubicBezTo>
                <a:moveTo>
                  <a:pt x="1391" y="471"/>
                </a:moveTo>
                <a:cubicBezTo>
                  <a:pt x="1391" y="471"/>
                  <a:pt x="1387" y="475"/>
                  <a:pt x="1386" y="476"/>
                </a:cubicBezTo>
                <a:cubicBezTo>
                  <a:pt x="1385" y="477"/>
                  <a:pt x="1386" y="478"/>
                  <a:pt x="1386" y="480"/>
                </a:cubicBezTo>
                <a:cubicBezTo>
                  <a:pt x="1387" y="481"/>
                  <a:pt x="1387" y="486"/>
                  <a:pt x="1387" y="487"/>
                </a:cubicBezTo>
                <a:cubicBezTo>
                  <a:pt x="1388" y="488"/>
                  <a:pt x="1390" y="489"/>
                  <a:pt x="1390" y="489"/>
                </a:cubicBezTo>
                <a:cubicBezTo>
                  <a:pt x="1390" y="489"/>
                  <a:pt x="1390" y="485"/>
                  <a:pt x="1391" y="484"/>
                </a:cubicBezTo>
                <a:cubicBezTo>
                  <a:pt x="1392" y="482"/>
                  <a:pt x="1391" y="481"/>
                  <a:pt x="1391" y="478"/>
                </a:cubicBezTo>
                <a:cubicBezTo>
                  <a:pt x="1391" y="475"/>
                  <a:pt x="1390" y="474"/>
                  <a:pt x="1391" y="471"/>
                </a:cubicBezTo>
                <a:cubicBezTo>
                  <a:pt x="1392" y="471"/>
                  <a:pt x="1392" y="471"/>
                  <a:pt x="1391" y="471"/>
                </a:cubicBezTo>
                <a:moveTo>
                  <a:pt x="1234" y="460"/>
                </a:moveTo>
                <a:cubicBezTo>
                  <a:pt x="1234" y="460"/>
                  <a:pt x="1234" y="460"/>
                  <a:pt x="1235" y="462"/>
                </a:cubicBezTo>
                <a:cubicBezTo>
                  <a:pt x="1238" y="465"/>
                  <a:pt x="1238" y="466"/>
                  <a:pt x="1241" y="468"/>
                </a:cubicBezTo>
                <a:cubicBezTo>
                  <a:pt x="1241" y="469"/>
                  <a:pt x="1242" y="469"/>
                  <a:pt x="1242" y="469"/>
                </a:cubicBezTo>
                <a:cubicBezTo>
                  <a:pt x="1242" y="469"/>
                  <a:pt x="1243" y="469"/>
                  <a:pt x="1243" y="469"/>
                </a:cubicBezTo>
                <a:cubicBezTo>
                  <a:pt x="1243" y="469"/>
                  <a:pt x="1243" y="468"/>
                  <a:pt x="1244" y="468"/>
                </a:cubicBezTo>
                <a:cubicBezTo>
                  <a:pt x="1244" y="468"/>
                  <a:pt x="1245" y="469"/>
                  <a:pt x="1245" y="471"/>
                </a:cubicBezTo>
                <a:cubicBezTo>
                  <a:pt x="1247" y="475"/>
                  <a:pt x="1247" y="475"/>
                  <a:pt x="1248" y="476"/>
                </a:cubicBezTo>
                <a:cubicBezTo>
                  <a:pt x="1250" y="478"/>
                  <a:pt x="1251" y="478"/>
                  <a:pt x="1252" y="480"/>
                </a:cubicBezTo>
                <a:cubicBezTo>
                  <a:pt x="1252" y="481"/>
                  <a:pt x="1253" y="484"/>
                  <a:pt x="1255" y="485"/>
                </a:cubicBezTo>
                <a:cubicBezTo>
                  <a:pt x="1257" y="487"/>
                  <a:pt x="1257" y="487"/>
                  <a:pt x="1258" y="490"/>
                </a:cubicBezTo>
                <a:cubicBezTo>
                  <a:pt x="1259" y="493"/>
                  <a:pt x="1261" y="496"/>
                  <a:pt x="1262" y="499"/>
                </a:cubicBezTo>
                <a:cubicBezTo>
                  <a:pt x="1263" y="501"/>
                  <a:pt x="1268" y="504"/>
                  <a:pt x="1271" y="507"/>
                </a:cubicBezTo>
                <a:cubicBezTo>
                  <a:pt x="1273" y="510"/>
                  <a:pt x="1277" y="515"/>
                  <a:pt x="1278" y="515"/>
                </a:cubicBezTo>
                <a:cubicBezTo>
                  <a:pt x="1278" y="515"/>
                  <a:pt x="1279" y="514"/>
                  <a:pt x="1279" y="514"/>
                </a:cubicBezTo>
                <a:cubicBezTo>
                  <a:pt x="1279" y="514"/>
                  <a:pt x="1279" y="514"/>
                  <a:pt x="1280" y="514"/>
                </a:cubicBezTo>
                <a:cubicBezTo>
                  <a:pt x="1280" y="514"/>
                  <a:pt x="1280" y="514"/>
                  <a:pt x="1281" y="514"/>
                </a:cubicBezTo>
                <a:cubicBezTo>
                  <a:pt x="1281" y="514"/>
                  <a:pt x="1282" y="514"/>
                  <a:pt x="1282" y="514"/>
                </a:cubicBezTo>
                <a:cubicBezTo>
                  <a:pt x="1282" y="514"/>
                  <a:pt x="1282" y="514"/>
                  <a:pt x="1283" y="514"/>
                </a:cubicBezTo>
                <a:cubicBezTo>
                  <a:pt x="1284" y="513"/>
                  <a:pt x="1284" y="511"/>
                  <a:pt x="1285" y="507"/>
                </a:cubicBezTo>
                <a:cubicBezTo>
                  <a:pt x="1286" y="502"/>
                  <a:pt x="1285" y="500"/>
                  <a:pt x="1283" y="499"/>
                </a:cubicBezTo>
                <a:cubicBezTo>
                  <a:pt x="1282" y="497"/>
                  <a:pt x="1280" y="497"/>
                  <a:pt x="1279" y="496"/>
                </a:cubicBezTo>
                <a:cubicBezTo>
                  <a:pt x="1278" y="495"/>
                  <a:pt x="1277" y="492"/>
                  <a:pt x="1276" y="491"/>
                </a:cubicBezTo>
                <a:cubicBezTo>
                  <a:pt x="1274" y="489"/>
                  <a:pt x="1274" y="491"/>
                  <a:pt x="1274" y="488"/>
                </a:cubicBezTo>
                <a:cubicBezTo>
                  <a:pt x="1274" y="485"/>
                  <a:pt x="1276" y="485"/>
                  <a:pt x="1273" y="484"/>
                </a:cubicBezTo>
                <a:cubicBezTo>
                  <a:pt x="1271" y="482"/>
                  <a:pt x="1271" y="481"/>
                  <a:pt x="1270" y="481"/>
                </a:cubicBezTo>
                <a:cubicBezTo>
                  <a:pt x="1269" y="480"/>
                  <a:pt x="1264" y="479"/>
                  <a:pt x="1263" y="477"/>
                </a:cubicBezTo>
                <a:cubicBezTo>
                  <a:pt x="1262" y="476"/>
                  <a:pt x="1256" y="473"/>
                  <a:pt x="1254" y="471"/>
                </a:cubicBezTo>
                <a:cubicBezTo>
                  <a:pt x="1251" y="468"/>
                  <a:pt x="1249" y="466"/>
                  <a:pt x="1248" y="464"/>
                </a:cubicBezTo>
                <a:cubicBezTo>
                  <a:pt x="1247" y="463"/>
                  <a:pt x="1244" y="461"/>
                  <a:pt x="1236" y="460"/>
                </a:cubicBezTo>
                <a:cubicBezTo>
                  <a:pt x="1235" y="460"/>
                  <a:pt x="1235" y="460"/>
                  <a:pt x="1234" y="460"/>
                </a:cubicBezTo>
                <a:moveTo>
                  <a:pt x="1336" y="451"/>
                </a:moveTo>
                <a:cubicBezTo>
                  <a:pt x="1336" y="451"/>
                  <a:pt x="1336" y="451"/>
                  <a:pt x="1336" y="451"/>
                </a:cubicBezTo>
                <a:cubicBezTo>
                  <a:pt x="1335" y="451"/>
                  <a:pt x="1331" y="456"/>
                  <a:pt x="1330" y="458"/>
                </a:cubicBezTo>
                <a:cubicBezTo>
                  <a:pt x="1328" y="460"/>
                  <a:pt x="1331" y="460"/>
                  <a:pt x="1329" y="462"/>
                </a:cubicBezTo>
                <a:cubicBezTo>
                  <a:pt x="1327" y="463"/>
                  <a:pt x="1325" y="462"/>
                  <a:pt x="1323" y="465"/>
                </a:cubicBezTo>
                <a:cubicBezTo>
                  <a:pt x="1321" y="468"/>
                  <a:pt x="1318" y="469"/>
                  <a:pt x="1317" y="470"/>
                </a:cubicBezTo>
                <a:cubicBezTo>
                  <a:pt x="1316" y="471"/>
                  <a:pt x="1312" y="472"/>
                  <a:pt x="1310" y="475"/>
                </a:cubicBezTo>
                <a:cubicBezTo>
                  <a:pt x="1308" y="477"/>
                  <a:pt x="1310" y="479"/>
                  <a:pt x="1310" y="479"/>
                </a:cubicBezTo>
                <a:cubicBezTo>
                  <a:pt x="1310" y="479"/>
                  <a:pt x="1310" y="479"/>
                  <a:pt x="1310" y="479"/>
                </a:cubicBezTo>
                <a:cubicBezTo>
                  <a:pt x="1309" y="479"/>
                  <a:pt x="1308" y="479"/>
                  <a:pt x="1306" y="478"/>
                </a:cubicBezTo>
                <a:cubicBezTo>
                  <a:pt x="1304" y="477"/>
                  <a:pt x="1303" y="476"/>
                  <a:pt x="1303" y="476"/>
                </a:cubicBezTo>
                <a:cubicBezTo>
                  <a:pt x="1303" y="476"/>
                  <a:pt x="1303" y="476"/>
                  <a:pt x="1303" y="476"/>
                </a:cubicBezTo>
                <a:cubicBezTo>
                  <a:pt x="1303" y="476"/>
                  <a:pt x="1301" y="476"/>
                  <a:pt x="1300" y="479"/>
                </a:cubicBezTo>
                <a:cubicBezTo>
                  <a:pt x="1299" y="482"/>
                  <a:pt x="1298" y="482"/>
                  <a:pt x="1300" y="484"/>
                </a:cubicBezTo>
                <a:cubicBezTo>
                  <a:pt x="1302" y="486"/>
                  <a:pt x="1299" y="486"/>
                  <a:pt x="1299" y="487"/>
                </a:cubicBezTo>
                <a:cubicBezTo>
                  <a:pt x="1300" y="488"/>
                  <a:pt x="1300" y="491"/>
                  <a:pt x="1301" y="491"/>
                </a:cubicBezTo>
                <a:cubicBezTo>
                  <a:pt x="1301" y="491"/>
                  <a:pt x="1301" y="491"/>
                  <a:pt x="1301" y="491"/>
                </a:cubicBezTo>
                <a:cubicBezTo>
                  <a:pt x="1302" y="491"/>
                  <a:pt x="1302" y="491"/>
                  <a:pt x="1302" y="491"/>
                </a:cubicBezTo>
                <a:cubicBezTo>
                  <a:pt x="1302" y="491"/>
                  <a:pt x="1303" y="491"/>
                  <a:pt x="1303" y="491"/>
                </a:cubicBezTo>
                <a:cubicBezTo>
                  <a:pt x="1303" y="491"/>
                  <a:pt x="1304" y="491"/>
                  <a:pt x="1304" y="492"/>
                </a:cubicBezTo>
                <a:cubicBezTo>
                  <a:pt x="1306" y="494"/>
                  <a:pt x="1304" y="499"/>
                  <a:pt x="1306" y="500"/>
                </a:cubicBezTo>
                <a:cubicBezTo>
                  <a:pt x="1307" y="500"/>
                  <a:pt x="1307" y="500"/>
                  <a:pt x="1307" y="500"/>
                </a:cubicBezTo>
                <a:cubicBezTo>
                  <a:pt x="1308" y="500"/>
                  <a:pt x="1308" y="500"/>
                  <a:pt x="1309" y="499"/>
                </a:cubicBezTo>
                <a:cubicBezTo>
                  <a:pt x="1309" y="499"/>
                  <a:pt x="1310" y="499"/>
                  <a:pt x="1310" y="499"/>
                </a:cubicBezTo>
                <a:cubicBezTo>
                  <a:pt x="1311" y="499"/>
                  <a:pt x="1311" y="499"/>
                  <a:pt x="1312" y="500"/>
                </a:cubicBezTo>
                <a:cubicBezTo>
                  <a:pt x="1313" y="500"/>
                  <a:pt x="1314" y="501"/>
                  <a:pt x="1315" y="501"/>
                </a:cubicBezTo>
                <a:cubicBezTo>
                  <a:pt x="1316" y="501"/>
                  <a:pt x="1316" y="501"/>
                  <a:pt x="1317" y="500"/>
                </a:cubicBezTo>
                <a:cubicBezTo>
                  <a:pt x="1318" y="500"/>
                  <a:pt x="1318" y="500"/>
                  <a:pt x="1319" y="500"/>
                </a:cubicBezTo>
                <a:cubicBezTo>
                  <a:pt x="1321" y="500"/>
                  <a:pt x="1322" y="501"/>
                  <a:pt x="1323" y="501"/>
                </a:cubicBezTo>
                <a:cubicBezTo>
                  <a:pt x="1324" y="502"/>
                  <a:pt x="1328" y="503"/>
                  <a:pt x="1330" y="503"/>
                </a:cubicBezTo>
                <a:cubicBezTo>
                  <a:pt x="1330" y="503"/>
                  <a:pt x="1330" y="503"/>
                  <a:pt x="1330" y="503"/>
                </a:cubicBezTo>
                <a:cubicBezTo>
                  <a:pt x="1332" y="503"/>
                  <a:pt x="1333" y="503"/>
                  <a:pt x="1333" y="500"/>
                </a:cubicBezTo>
                <a:cubicBezTo>
                  <a:pt x="1334" y="497"/>
                  <a:pt x="1333" y="495"/>
                  <a:pt x="1336" y="492"/>
                </a:cubicBezTo>
                <a:cubicBezTo>
                  <a:pt x="1338" y="490"/>
                  <a:pt x="1339" y="490"/>
                  <a:pt x="1339" y="488"/>
                </a:cubicBezTo>
                <a:cubicBezTo>
                  <a:pt x="1339" y="486"/>
                  <a:pt x="1339" y="484"/>
                  <a:pt x="1340" y="481"/>
                </a:cubicBezTo>
                <a:cubicBezTo>
                  <a:pt x="1341" y="481"/>
                  <a:pt x="1341" y="481"/>
                  <a:pt x="1341" y="481"/>
                </a:cubicBezTo>
                <a:cubicBezTo>
                  <a:pt x="1342" y="481"/>
                  <a:pt x="1342" y="481"/>
                  <a:pt x="1342" y="481"/>
                </a:cubicBezTo>
                <a:cubicBezTo>
                  <a:pt x="1343" y="481"/>
                  <a:pt x="1343" y="481"/>
                  <a:pt x="1343" y="481"/>
                </a:cubicBezTo>
                <a:cubicBezTo>
                  <a:pt x="1343" y="481"/>
                  <a:pt x="1344" y="481"/>
                  <a:pt x="1344" y="481"/>
                </a:cubicBezTo>
                <a:cubicBezTo>
                  <a:pt x="1345" y="479"/>
                  <a:pt x="1345" y="479"/>
                  <a:pt x="1345" y="478"/>
                </a:cubicBezTo>
                <a:cubicBezTo>
                  <a:pt x="1344" y="478"/>
                  <a:pt x="1342" y="478"/>
                  <a:pt x="1341" y="476"/>
                </a:cubicBezTo>
                <a:cubicBezTo>
                  <a:pt x="1340" y="474"/>
                  <a:pt x="1341" y="474"/>
                  <a:pt x="1340" y="470"/>
                </a:cubicBezTo>
                <a:cubicBezTo>
                  <a:pt x="1339" y="467"/>
                  <a:pt x="1339" y="468"/>
                  <a:pt x="1340" y="466"/>
                </a:cubicBezTo>
                <a:cubicBezTo>
                  <a:pt x="1342" y="464"/>
                  <a:pt x="1343" y="464"/>
                  <a:pt x="1343" y="463"/>
                </a:cubicBezTo>
                <a:cubicBezTo>
                  <a:pt x="1343" y="461"/>
                  <a:pt x="1344" y="461"/>
                  <a:pt x="1346" y="460"/>
                </a:cubicBezTo>
                <a:cubicBezTo>
                  <a:pt x="1348" y="458"/>
                  <a:pt x="1346" y="459"/>
                  <a:pt x="1344" y="458"/>
                </a:cubicBezTo>
                <a:cubicBezTo>
                  <a:pt x="1342" y="456"/>
                  <a:pt x="1339" y="451"/>
                  <a:pt x="1336" y="451"/>
                </a:cubicBezTo>
                <a:moveTo>
                  <a:pt x="1163" y="442"/>
                </a:moveTo>
                <a:cubicBezTo>
                  <a:pt x="1163" y="442"/>
                  <a:pt x="1163" y="442"/>
                  <a:pt x="1163" y="442"/>
                </a:cubicBezTo>
                <a:cubicBezTo>
                  <a:pt x="1162" y="443"/>
                  <a:pt x="1162" y="445"/>
                  <a:pt x="1162" y="447"/>
                </a:cubicBezTo>
                <a:cubicBezTo>
                  <a:pt x="1162" y="449"/>
                  <a:pt x="1162" y="452"/>
                  <a:pt x="1162" y="454"/>
                </a:cubicBezTo>
                <a:cubicBezTo>
                  <a:pt x="1162" y="456"/>
                  <a:pt x="1162" y="458"/>
                  <a:pt x="1163" y="458"/>
                </a:cubicBezTo>
                <a:cubicBezTo>
                  <a:pt x="1164" y="459"/>
                  <a:pt x="1165" y="459"/>
                  <a:pt x="1166" y="459"/>
                </a:cubicBezTo>
                <a:cubicBezTo>
                  <a:pt x="1166" y="459"/>
                  <a:pt x="1167" y="459"/>
                  <a:pt x="1168" y="458"/>
                </a:cubicBezTo>
                <a:cubicBezTo>
                  <a:pt x="1170" y="457"/>
                  <a:pt x="1172" y="456"/>
                  <a:pt x="1171" y="453"/>
                </a:cubicBezTo>
                <a:cubicBezTo>
                  <a:pt x="1170" y="450"/>
                  <a:pt x="1168" y="447"/>
                  <a:pt x="1166" y="445"/>
                </a:cubicBezTo>
                <a:cubicBezTo>
                  <a:pt x="1166" y="443"/>
                  <a:pt x="1164" y="442"/>
                  <a:pt x="1163" y="442"/>
                </a:cubicBezTo>
                <a:moveTo>
                  <a:pt x="1161" y="439"/>
                </a:moveTo>
                <a:cubicBezTo>
                  <a:pt x="1161" y="439"/>
                  <a:pt x="1161" y="439"/>
                  <a:pt x="1161" y="439"/>
                </a:cubicBezTo>
                <a:cubicBezTo>
                  <a:pt x="1161" y="439"/>
                  <a:pt x="1161" y="439"/>
                  <a:pt x="1161" y="439"/>
                </a:cubicBezTo>
                <a:cubicBezTo>
                  <a:pt x="1161" y="440"/>
                  <a:pt x="1161" y="440"/>
                  <a:pt x="1162" y="441"/>
                </a:cubicBezTo>
                <a:cubicBezTo>
                  <a:pt x="1162" y="441"/>
                  <a:pt x="1162" y="441"/>
                  <a:pt x="1162" y="441"/>
                </a:cubicBezTo>
                <a:cubicBezTo>
                  <a:pt x="1163" y="441"/>
                  <a:pt x="1163" y="441"/>
                  <a:pt x="1162" y="440"/>
                </a:cubicBezTo>
                <a:cubicBezTo>
                  <a:pt x="1162" y="439"/>
                  <a:pt x="1162" y="439"/>
                  <a:pt x="1162" y="439"/>
                </a:cubicBezTo>
                <a:cubicBezTo>
                  <a:pt x="1162" y="439"/>
                  <a:pt x="1162" y="439"/>
                  <a:pt x="1161" y="439"/>
                </a:cubicBezTo>
                <a:moveTo>
                  <a:pt x="1376" y="438"/>
                </a:moveTo>
                <a:cubicBezTo>
                  <a:pt x="1376" y="438"/>
                  <a:pt x="1377" y="440"/>
                  <a:pt x="1377" y="441"/>
                </a:cubicBezTo>
                <a:cubicBezTo>
                  <a:pt x="1377" y="442"/>
                  <a:pt x="1377" y="442"/>
                  <a:pt x="1377" y="442"/>
                </a:cubicBezTo>
                <a:cubicBezTo>
                  <a:pt x="1377" y="442"/>
                  <a:pt x="1376" y="442"/>
                  <a:pt x="1376" y="442"/>
                </a:cubicBezTo>
                <a:cubicBezTo>
                  <a:pt x="1376" y="442"/>
                  <a:pt x="1375" y="442"/>
                  <a:pt x="1375" y="442"/>
                </a:cubicBezTo>
                <a:cubicBezTo>
                  <a:pt x="1375" y="442"/>
                  <a:pt x="1375" y="442"/>
                  <a:pt x="1375" y="442"/>
                </a:cubicBezTo>
                <a:cubicBezTo>
                  <a:pt x="1374" y="443"/>
                  <a:pt x="1374" y="443"/>
                  <a:pt x="1372" y="443"/>
                </a:cubicBezTo>
                <a:cubicBezTo>
                  <a:pt x="1371" y="444"/>
                  <a:pt x="1368" y="446"/>
                  <a:pt x="1368" y="446"/>
                </a:cubicBezTo>
                <a:cubicBezTo>
                  <a:pt x="1368" y="446"/>
                  <a:pt x="1368" y="445"/>
                  <a:pt x="1368" y="444"/>
                </a:cubicBezTo>
                <a:cubicBezTo>
                  <a:pt x="1369" y="444"/>
                  <a:pt x="1368" y="443"/>
                  <a:pt x="1367" y="443"/>
                </a:cubicBezTo>
                <a:cubicBezTo>
                  <a:pt x="1367" y="443"/>
                  <a:pt x="1367" y="443"/>
                  <a:pt x="1367" y="443"/>
                </a:cubicBezTo>
                <a:cubicBezTo>
                  <a:pt x="1366" y="444"/>
                  <a:pt x="1365" y="445"/>
                  <a:pt x="1363" y="446"/>
                </a:cubicBezTo>
                <a:cubicBezTo>
                  <a:pt x="1361" y="447"/>
                  <a:pt x="1360" y="449"/>
                  <a:pt x="1360" y="450"/>
                </a:cubicBezTo>
                <a:cubicBezTo>
                  <a:pt x="1360" y="452"/>
                  <a:pt x="1361" y="452"/>
                  <a:pt x="1361" y="452"/>
                </a:cubicBezTo>
                <a:cubicBezTo>
                  <a:pt x="1361" y="452"/>
                  <a:pt x="1361" y="452"/>
                  <a:pt x="1361" y="452"/>
                </a:cubicBezTo>
                <a:cubicBezTo>
                  <a:pt x="1361" y="452"/>
                  <a:pt x="1362" y="451"/>
                  <a:pt x="1363" y="449"/>
                </a:cubicBezTo>
                <a:cubicBezTo>
                  <a:pt x="1364" y="447"/>
                  <a:pt x="1365" y="448"/>
                  <a:pt x="1367" y="447"/>
                </a:cubicBezTo>
                <a:cubicBezTo>
                  <a:pt x="1368" y="447"/>
                  <a:pt x="1368" y="447"/>
                  <a:pt x="1368" y="447"/>
                </a:cubicBezTo>
                <a:cubicBezTo>
                  <a:pt x="1369" y="447"/>
                  <a:pt x="1369" y="447"/>
                  <a:pt x="1370" y="448"/>
                </a:cubicBezTo>
                <a:cubicBezTo>
                  <a:pt x="1370" y="449"/>
                  <a:pt x="1370" y="451"/>
                  <a:pt x="1370" y="453"/>
                </a:cubicBezTo>
                <a:cubicBezTo>
                  <a:pt x="1370" y="454"/>
                  <a:pt x="1370" y="456"/>
                  <a:pt x="1372" y="457"/>
                </a:cubicBezTo>
                <a:cubicBezTo>
                  <a:pt x="1373" y="457"/>
                  <a:pt x="1373" y="457"/>
                  <a:pt x="1374" y="457"/>
                </a:cubicBezTo>
                <a:cubicBezTo>
                  <a:pt x="1374" y="457"/>
                  <a:pt x="1374" y="457"/>
                  <a:pt x="1376" y="456"/>
                </a:cubicBezTo>
                <a:cubicBezTo>
                  <a:pt x="1378" y="456"/>
                  <a:pt x="1378" y="456"/>
                  <a:pt x="1377" y="455"/>
                </a:cubicBezTo>
                <a:cubicBezTo>
                  <a:pt x="1377" y="454"/>
                  <a:pt x="1376" y="453"/>
                  <a:pt x="1376" y="452"/>
                </a:cubicBezTo>
                <a:cubicBezTo>
                  <a:pt x="1376" y="451"/>
                  <a:pt x="1377" y="450"/>
                  <a:pt x="1378" y="450"/>
                </a:cubicBezTo>
                <a:cubicBezTo>
                  <a:pt x="1378" y="450"/>
                  <a:pt x="1378" y="450"/>
                  <a:pt x="1378" y="450"/>
                </a:cubicBezTo>
                <a:cubicBezTo>
                  <a:pt x="1378" y="450"/>
                  <a:pt x="1379" y="451"/>
                  <a:pt x="1379" y="453"/>
                </a:cubicBezTo>
                <a:cubicBezTo>
                  <a:pt x="1380" y="454"/>
                  <a:pt x="1380" y="454"/>
                  <a:pt x="1380" y="454"/>
                </a:cubicBezTo>
                <a:cubicBezTo>
                  <a:pt x="1380" y="454"/>
                  <a:pt x="1380" y="454"/>
                  <a:pt x="1380" y="453"/>
                </a:cubicBezTo>
                <a:cubicBezTo>
                  <a:pt x="1381" y="452"/>
                  <a:pt x="1382" y="449"/>
                  <a:pt x="1381" y="447"/>
                </a:cubicBezTo>
                <a:cubicBezTo>
                  <a:pt x="1381" y="446"/>
                  <a:pt x="1381" y="445"/>
                  <a:pt x="1381" y="443"/>
                </a:cubicBezTo>
                <a:cubicBezTo>
                  <a:pt x="1381" y="442"/>
                  <a:pt x="1380" y="441"/>
                  <a:pt x="1379" y="440"/>
                </a:cubicBezTo>
                <a:cubicBezTo>
                  <a:pt x="1379" y="440"/>
                  <a:pt x="1376" y="438"/>
                  <a:pt x="1376" y="438"/>
                </a:cubicBezTo>
                <a:moveTo>
                  <a:pt x="1349" y="431"/>
                </a:moveTo>
                <a:cubicBezTo>
                  <a:pt x="1348" y="431"/>
                  <a:pt x="1348" y="431"/>
                  <a:pt x="1348" y="431"/>
                </a:cubicBezTo>
                <a:cubicBezTo>
                  <a:pt x="1347" y="431"/>
                  <a:pt x="1347" y="431"/>
                  <a:pt x="1347" y="434"/>
                </a:cubicBezTo>
                <a:cubicBezTo>
                  <a:pt x="1346" y="436"/>
                  <a:pt x="1345" y="437"/>
                  <a:pt x="1344" y="439"/>
                </a:cubicBezTo>
                <a:cubicBezTo>
                  <a:pt x="1342" y="440"/>
                  <a:pt x="1338" y="444"/>
                  <a:pt x="1338" y="444"/>
                </a:cubicBezTo>
                <a:cubicBezTo>
                  <a:pt x="1338" y="445"/>
                  <a:pt x="1338" y="445"/>
                  <a:pt x="1338" y="445"/>
                </a:cubicBezTo>
                <a:cubicBezTo>
                  <a:pt x="1338" y="445"/>
                  <a:pt x="1339" y="444"/>
                  <a:pt x="1341" y="443"/>
                </a:cubicBezTo>
                <a:cubicBezTo>
                  <a:pt x="1344" y="442"/>
                  <a:pt x="1346" y="440"/>
                  <a:pt x="1346" y="438"/>
                </a:cubicBezTo>
                <a:cubicBezTo>
                  <a:pt x="1346" y="437"/>
                  <a:pt x="1346" y="438"/>
                  <a:pt x="1348" y="437"/>
                </a:cubicBezTo>
                <a:cubicBezTo>
                  <a:pt x="1351" y="435"/>
                  <a:pt x="1350" y="435"/>
                  <a:pt x="1350" y="433"/>
                </a:cubicBezTo>
                <a:cubicBezTo>
                  <a:pt x="1350" y="432"/>
                  <a:pt x="1349" y="431"/>
                  <a:pt x="1349" y="431"/>
                </a:cubicBezTo>
                <a:moveTo>
                  <a:pt x="1358" y="425"/>
                </a:moveTo>
                <a:cubicBezTo>
                  <a:pt x="1356" y="425"/>
                  <a:pt x="1354" y="426"/>
                  <a:pt x="1355" y="428"/>
                </a:cubicBezTo>
                <a:cubicBezTo>
                  <a:pt x="1356" y="432"/>
                  <a:pt x="1356" y="432"/>
                  <a:pt x="1359" y="433"/>
                </a:cubicBezTo>
                <a:cubicBezTo>
                  <a:pt x="1359" y="433"/>
                  <a:pt x="1360" y="433"/>
                  <a:pt x="1360" y="433"/>
                </a:cubicBezTo>
                <a:cubicBezTo>
                  <a:pt x="1362" y="433"/>
                  <a:pt x="1363" y="432"/>
                  <a:pt x="1363" y="432"/>
                </a:cubicBezTo>
                <a:cubicBezTo>
                  <a:pt x="1363" y="432"/>
                  <a:pt x="1363" y="432"/>
                  <a:pt x="1361" y="434"/>
                </a:cubicBezTo>
                <a:cubicBezTo>
                  <a:pt x="1358" y="435"/>
                  <a:pt x="1358" y="438"/>
                  <a:pt x="1360" y="439"/>
                </a:cubicBezTo>
                <a:cubicBezTo>
                  <a:pt x="1362" y="440"/>
                  <a:pt x="1362" y="441"/>
                  <a:pt x="1362" y="441"/>
                </a:cubicBezTo>
                <a:cubicBezTo>
                  <a:pt x="1363" y="441"/>
                  <a:pt x="1363" y="441"/>
                  <a:pt x="1363" y="441"/>
                </a:cubicBezTo>
                <a:cubicBezTo>
                  <a:pt x="1364" y="440"/>
                  <a:pt x="1365" y="437"/>
                  <a:pt x="1367" y="435"/>
                </a:cubicBezTo>
                <a:cubicBezTo>
                  <a:pt x="1369" y="433"/>
                  <a:pt x="1369" y="433"/>
                  <a:pt x="1370" y="431"/>
                </a:cubicBezTo>
                <a:cubicBezTo>
                  <a:pt x="1370" y="428"/>
                  <a:pt x="1370" y="427"/>
                  <a:pt x="1370" y="427"/>
                </a:cubicBezTo>
                <a:cubicBezTo>
                  <a:pt x="1367" y="431"/>
                  <a:pt x="1367" y="431"/>
                  <a:pt x="1367" y="431"/>
                </a:cubicBezTo>
                <a:cubicBezTo>
                  <a:pt x="1367" y="431"/>
                  <a:pt x="1367" y="430"/>
                  <a:pt x="1365" y="428"/>
                </a:cubicBezTo>
                <a:cubicBezTo>
                  <a:pt x="1363" y="426"/>
                  <a:pt x="1363" y="425"/>
                  <a:pt x="1360" y="425"/>
                </a:cubicBezTo>
                <a:cubicBezTo>
                  <a:pt x="1359" y="425"/>
                  <a:pt x="1358" y="425"/>
                  <a:pt x="1358" y="425"/>
                </a:cubicBezTo>
                <a:moveTo>
                  <a:pt x="1374" y="425"/>
                </a:moveTo>
                <a:cubicBezTo>
                  <a:pt x="1372" y="425"/>
                  <a:pt x="1372" y="425"/>
                  <a:pt x="1372" y="425"/>
                </a:cubicBezTo>
                <a:cubicBezTo>
                  <a:pt x="1371" y="425"/>
                  <a:pt x="1370" y="425"/>
                  <a:pt x="1371" y="426"/>
                </a:cubicBezTo>
                <a:cubicBezTo>
                  <a:pt x="1373" y="428"/>
                  <a:pt x="1375" y="428"/>
                  <a:pt x="1374" y="429"/>
                </a:cubicBezTo>
                <a:cubicBezTo>
                  <a:pt x="1374" y="430"/>
                  <a:pt x="1374" y="431"/>
                  <a:pt x="1374" y="431"/>
                </a:cubicBezTo>
                <a:cubicBezTo>
                  <a:pt x="1374" y="431"/>
                  <a:pt x="1374" y="431"/>
                  <a:pt x="1373" y="431"/>
                </a:cubicBezTo>
                <a:cubicBezTo>
                  <a:pt x="1372" y="430"/>
                  <a:pt x="1372" y="430"/>
                  <a:pt x="1372" y="430"/>
                </a:cubicBezTo>
                <a:cubicBezTo>
                  <a:pt x="1372" y="430"/>
                  <a:pt x="1372" y="430"/>
                  <a:pt x="1372" y="430"/>
                </a:cubicBezTo>
                <a:cubicBezTo>
                  <a:pt x="1371" y="430"/>
                  <a:pt x="1371" y="431"/>
                  <a:pt x="1372" y="432"/>
                </a:cubicBezTo>
                <a:cubicBezTo>
                  <a:pt x="1372" y="432"/>
                  <a:pt x="1372" y="432"/>
                  <a:pt x="1373" y="433"/>
                </a:cubicBezTo>
                <a:cubicBezTo>
                  <a:pt x="1373" y="434"/>
                  <a:pt x="1373" y="434"/>
                  <a:pt x="1373" y="436"/>
                </a:cubicBezTo>
                <a:cubicBezTo>
                  <a:pt x="1374" y="437"/>
                  <a:pt x="1374" y="437"/>
                  <a:pt x="1374" y="437"/>
                </a:cubicBezTo>
                <a:cubicBezTo>
                  <a:pt x="1374" y="437"/>
                  <a:pt x="1374" y="437"/>
                  <a:pt x="1374" y="437"/>
                </a:cubicBezTo>
                <a:cubicBezTo>
                  <a:pt x="1374" y="437"/>
                  <a:pt x="1374" y="433"/>
                  <a:pt x="1374" y="433"/>
                </a:cubicBezTo>
                <a:cubicBezTo>
                  <a:pt x="1374" y="432"/>
                  <a:pt x="1374" y="431"/>
                  <a:pt x="1375" y="431"/>
                </a:cubicBezTo>
                <a:cubicBezTo>
                  <a:pt x="1375" y="431"/>
                  <a:pt x="1375" y="431"/>
                  <a:pt x="1375" y="431"/>
                </a:cubicBezTo>
                <a:cubicBezTo>
                  <a:pt x="1376" y="431"/>
                  <a:pt x="1376" y="432"/>
                  <a:pt x="1376" y="432"/>
                </a:cubicBezTo>
                <a:cubicBezTo>
                  <a:pt x="1376" y="432"/>
                  <a:pt x="1376" y="432"/>
                  <a:pt x="1377" y="431"/>
                </a:cubicBezTo>
                <a:cubicBezTo>
                  <a:pt x="1377" y="429"/>
                  <a:pt x="1377" y="428"/>
                  <a:pt x="1377" y="426"/>
                </a:cubicBezTo>
                <a:cubicBezTo>
                  <a:pt x="1376" y="425"/>
                  <a:pt x="1375" y="425"/>
                  <a:pt x="1374" y="425"/>
                </a:cubicBezTo>
                <a:moveTo>
                  <a:pt x="460" y="416"/>
                </a:moveTo>
                <a:cubicBezTo>
                  <a:pt x="459" y="416"/>
                  <a:pt x="459" y="418"/>
                  <a:pt x="460" y="419"/>
                </a:cubicBezTo>
                <a:cubicBezTo>
                  <a:pt x="461" y="420"/>
                  <a:pt x="463" y="421"/>
                  <a:pt x="464" y="421"/>
                </a:cubicBezTo>
                <a:cubicBezTo>
                  <a:pt x="465" y="421"/>
                  <a:pt x="467" y="420"/>
                  <a:pt x="468" y="420"/>
                </a:cubicBezTo>
                <a:cubicBezTo>
                  <a:pt x="471" y="420"/>
                  <a:pt x="467" y="418"/>
                  <a:pt x="462" y="416"/>
                </a:cubicBezTo>
                <a:cubicBezTo>
                  <a:pt x="461" y="416"/>
                  <a:pt x="461" y="416"/>
                  <a:pt x="460" y="416"/>
                </a:cubicBezTo>
                <a:moveTo>
                  <a:pt x="406" y="401"/>
                </a:moveTo>
                <a:cubicBezTo>
                  <a:pt x="405" y="401"/>
                  <a:pt x="404" y="402"/>
                  <a:pt x="404" y="403"/>
                </a:cubicBezTo>
                <a:cubicBezTo>
                  <a:pt x="404" y="405"/>
                  <a:pt x="405" y="405"/>
                  <a:pt x="408" y="406"/>
                </a:cubicBezTo>
                <a:cubicBezTo>
                  <a:pt x="408" y="406"/>
                  <a:pt x="409" y="406"/>
                  <a:pt x="409" y="406"/>
                </a:cubicBezTo>
                <a:cubicBezTo>
                  <a:pt x="411" y="406"/>
                  <a:pt x="412" y="405"/>
                  <a:pt x="410" y="403"/>
                </a:cubicBezTo>
                <a:cubicBezTo>
                  <a:pt x="409" y="402"/>
                  <a:pt x="407" y="401"/>
                  <a:pt x="406" y="401"/>
                </a:cubicBezTo>
                <a:moveTo>
                  <a:pt x="431" y="401"/>
                </a:moveTo>
                <a:cubicBezTo>
                  <a:pt x="430" y="401"/>
                  <a:pt x="430" y="401"/>
                  <a:pt x="431" y="402"/>
                </a:cubicBezTo>
                <a:cubicBezTo>
                  <a:pt x="433" y="404"/>
                  <a:pt x="432" y="407"/>
                  <a:pt x="432" y="408"/>
                </a:cubicBezTo>
                <a:cubicBezTo>
                  <a:pt x="432" y="408"/>
                  <a:pt x="432" y="409"/>
                  <a:pt x="431" y="409"/>
                </a:cubicBezTo>
                <a:cubicBezTo>
                  <a:pt x="430" y="409"/>
                  <a:pt x="428" y="408"/>
                  <a:pt x="425" y="407"/>
                </a:cubicBezTo>
                <a:cubicBezTo>
                  <a:pt x="423" y="407"/>
                  <a:pt x="422" y="407"/>
                  <a:pt x="422" y="407"/>
                </a:cubicBezTo>
                <a:cubicBezTo>
                  <a:pt x="421" y="407"/>
                  <a:pt x="422" y="407"/>
                  <a:pt x="425" y="409"/>
                </a:cubicBezTo>
                <a:cubicBezTo>
                  <a:pt x="429" y="411"/>
                  <a:pt x="431" y="410"/>
                  <a:pt x="431" y="413"/>
                </a:cubicBezTo>
                <a:cubicBezTo>
                  <a:pt x="431" y="414"/>
                  <a:pt x="432" y="414"/>
                  <a:pt x="432" y="414"/>
                </a:cubicBezTo>
                <a:cubicBezTo>
                  <a:pt x="433" y="414"/>
                  <a:pt x="435" y="413"/>
                  <a:pt x="437" y="412"/>
                </a:cubicBezTo>
                <a:cubicBezTo>
                  <a:pt x="437" y="411"/>
                  <a:pt x="437" y="411"/>
                  <a:pt x="438" y="411"/>
                </a:cubicBezTo>
                <a:cubicBezTo>
                  <a:pt x="439" y="411"/>
                  <a:pt x="440" y="412"/>
                  <a:pt x="445" y="413"/>
                </a:cubicBezTo>
                <a:cubicBezTo>
                  <a:pt x="449" y="413"/>
                  <a:pt x="451" y="414"/>
                  <a:pt x="452" y="414"/>
                </a:cubicBezTo>
                <a:cubicBezTo>
                  <a:pt x="453" y="414"/>
                  <a:pt x="453" y="413"/>
                  <a:pt x="453" y="412"/>
                </a:cubicBezTo>
                <a:cubicBezTo>
                  <a:pt x="451" y="409"/>
                  <a:pt x="456" y="409"/>
                  <a:pt x="450" y="406"/>
                </a:cubicBezTo>
                <a:cubicBezTo>
                  <a:pt x="445" y="404"/>
                  <a:pt x="435" y="401"/>
                  <a:pt x="431" y="401"/>
                </a:cubicBezTo>
                <a:moveTo>
                  <a:pt x="1355" y="396"/>
                </a:moveTo>
                <a:cubicBezTo>
                  <a:pt x="1353" y="396"/>
                  <a:pt x="1353" y="399"/>
                  <a:pt x="1352" y="401"/>
                </a:cubicBezTo>
                <a:cubicBezTo>
                  <a:pt x="1352" y="403"/>
                  <a:pt x="1351" y="405"/>
                  <a:pt x="1352" y="406"/>
                </a:cubicBezTo>
                <a:cubicBezTo>
                  <a:pt x="1353" y="408"/>
                  <a:pt x="1353" y="408"/>
                  <a:pt x="1353" y="408"/>
                </a:cubicBezTo>
                <a:cubicBezTo>
                  <a:pt x="1350" y="407"/>
                  <a:pt x="1350" y="407"/>
                  <a:pt x="1350" y="407"/>
                </a:cubicBezTo>
                <a:cubicBezTo>
                  <a:pt x="1350" y="407"/>
                  <a:pt x="1350" y="409"/>
                  <a:pt x="1350" y="410"/>
                </a:cubicBezTo>
                <a:cubicBezTo>
                  <a:pt x="1350" y="412"/>
                  <a:pt x="1349" y="413"/>
                  <a:pt x="1352" y="414"/>
                </a:cubicBezTo>
                <a:cubicBezTo>
                  <a:pt x="1354" y="416"/>
                  <a:pt x="1355" y="415"/>
                  <a:pt x="1356" y="417"/>
                </a:cubicBezTo>
                <a:cubicBezTo>
                  <a:pt x="1356" y="419"/>
                  <a:pt x="1356" y="420"/>
                  <a:pt x="1358" y="420"/>
                </a:cubicBezTo>
                <a:cubicBezTo>
                  <a:pt x="1360" y="420"/>
                  <a:pt x="1362" y="421"/>
                  <a:pt x="1362" y="422"/>
                </a:cubicBezTo>
                <a:cubicBezTo>
                  <a:pt x="1363" y="422"/>
                  <a:pt x="1363" y="422"/>
                  <a:pt x="1363" y="422"/>
                </a:cubicBezTo>
                <a:cubicBezTo>
                  <a:pt x="1363" y="422"/>
                  <a:pt x="1363" y="422"/>
                  <a:pt x="1363" y="421"/>
                </a:cubicBezTo>
                <a:cubicBezTo>
                  <a:pt x="1363" y="420"/>
                  <a:pt x="1363" y="419"/>
                  <a:pt x="1364" y="419"/>
                </a:cubicBezTo>
                <a:cubicBezTo>
                  <a:pt x="1364" y="419"/>
                  <a:pt x="1364" y="419"/>
                  <a:pt x="1364" y="419"/>
                </a:cubicBezTo>
                <a:cubicBezTo>
                  <a:pt x="1365" y="420"/>
                  <a:pt x="1367" y="421"/>
                  <a:pt x="1368" y="423"/>
                </a:cubicBezTo>
                <a:cubicBezTo>
                  <a:pt x="1369" y="424"/>
                  <a:pt x="1370" y="424"/>
                  <a:pt x="1370" y="424"/>
                </a:cubicBezTo>
                <a:cubicBezTo>
                  <a:pt x="1370" y="424"/>
                  <a:pt x="1368" y="421"/>
                  <a:pt x="1369" y="420"/>
                </a:cubicBezTo>
                <a:cubicBezTo>
                  <a:pt x="1370" y="420"/>
                  <a:pt x="1370" y="420"/>
                  <a:pt x="1368" y="418"/>
                </a:cubicBezTo>
                <a:cubicBezTo>
                  <a:pt x="1365" y="417"/>
                  <a:pt x="1363" y="417"/>
                  <a:pt x="1362" y="417"/>
                </a:cubicBezTo>
                <a:cubicBezTo>
                  <a:pt x="1361" y="417"/>
                  <a:pt x="1361" y="417"/>
                  <a:pt x="1361" y="417"/>
                </a:cubicBezTo>
                <a:cubicBezTo>
                  <a:pt x="1361" y="417"/>
                  <a:pt x="1361" y="417"/>
                  <a:pt x="1360" y="417"/>
                </a:cubicBezTo>
                <a:cubicBezTo>
                  <a:pt x="1360" y="417"/>
                  <a:pt x="1360" y="417"/>
                  <a:pt x="1360" y="417"/>
                </a:cubicBezTo>
                <a:cubicBezTo>
                  <a:pt x="1359" y="417"/>
                  <a:pt x="1359" y="416"/>
                  <a:pt x="1358" y="414"/>
                </a:cubicBezTo>
                <a:cubicBezTo>
                  <a:pt x="1357" y="411"/>
                  <a:pt x="1358" y="409"/>
                  <a:pt x="1358" y="408"/>
                </a:cubicBezTo>
                <a:cubicBezTo>
                  <a:pt x="1358" y="408"/>
                  <a:pt x="1358" y="408"/>
                  <a:pt x="1358" y="408"/>
                </a:cubicBezTo>
                <a:cubicBezTo>
                  <a:pt x="1358" y="408"/>
                  <a:pt x="1358" y="408"/>
                  <a:pt x="1358" y="408"/>
                </a:cubicBezTo>
                <a:cubicBezTo>
                  <a:pt x="1359" y="408"/>
                  <a:pt x="1359" y="408"/>
                  <a:pt x="1359" y="408"/>
                </a:cubicBezTo>
                <a:cubicBezTo>
                  <a:pt x="1359" y="408"/>
                  <a:pt x="1360" y="408"/>
                  <a:pt x="1360" y="407"/>
                </a:cubicBezTo>
                <a:cubicBezTo>
                  <a:pt x="1361" y="404"/>
                  <a:pt x="1362" y="402"/>
                  <a:pt x="1361" y="400"/>
                </a:cubicBezTo>
                <a:cubicBezTo>
                  <a:pt x="1361" y="397"/>
                  <a:pt x="1363" y="397"/>
                  <a:pt x="1362" y="396"/>
                </a:cubicBezTo>
                <a:cubicBezTo>
                  <a:pt x="1360" y="396"/>
                  <a:pt x="1356" y="396"/>
                  <a:pt x="1355" y="396"/>
                </a:cubicBezTo>
                <a:cubicBezTo>
                  <a:pt x="1355" y="396"/>
                  <a:pt x="1355" y="396"/>
                  <a:pt x="1355" y="396"/>
                </a:cubicBezTo>
                <a:moveTo>
                  <a:pt x="1307" y="389"/>
                </a:moveTo>
                <a:cubicBezTo>
                  <a:pt x="1306" y="390"/>
                  <a:pt x="1306" y="390"/>
                  <a:pt x="1306" y="390"/>
                </a:cubicBezTo>
                <a:cubicBezTo>
                  <a:pt x="1306" y="390"/>
                  <a:pt x="1302" y="390"/>
                  <a:pt x="1301" y="390"/>
                </a:cubicBezTo>
                <a:cubicBezTo>
                  <a:pt x="1301" y="390"/>
                  <a:pt x="1299" y="392"/>
                  <a:pt x="1298" y="392"/>
                </a:cubicBezTo>
                <a:cubicBezTo>
                  <a:pt x="1297" y="393"/>
                  <a:pt x="1297" y="394"/>
                  <a:pt x="1298" y="395"/>
                </a:cubicBezTo>
                <a:cubicBezTo>
                  <a:pt x="1298" y="397"/>
                  <a:pt x="1300" y="397"/>
                  <a:pt x="1302" y="398"/>
                </a:cubicBezTo>
                <a:cubicBezTo>
                  <a:pt x="1302" y="398"/>
                  <a:pt x="1302" y="398"/>
                  <a:pt x="1303" y="398"/>
                </a:cubicBezTo>
                <a:cubicBezTo>
                  <a:pt x="1304" y="398"/>
                  <a:pt x="1303" y="397"/>
                  <a:pt x="1305" y="396"/>
                </a:cubicBezTo>
                <a:cubicBezTo>
                  <a:pt x="1306" y="396"/>
                  <a:pt x="1307" y="394"/>
                  <a:pt x="1307" y="393"/>
                </a:cubicBezTo>
                <a:cubicBezTo>
                  <a:pt x="1307" y="392"/>
                  <a:pt x="1308" y="391"/>
                  <a:pt x="1309" y="391"/>
                </a:cubicBezTo>
                <a:cubicBezTo>
                  <a:pt x="1309" y="391"/>
                  <a:pt x="1307" y="389"/>
                  <a:pt x="1307" y="389"/>
                </a:cubicBezTo>
                <a:moveTo>
                  <a:pt x="400" y="373"/>
                </a:moveTo>
                <a:cubicBezTo>
                  <a:pt x="395" y="373"/>
                  <a:pt x="392" y="376"/>
                  <a:pt x="390" y="377"/>
                </a:cubicBezTo>
                <a:cubicBezTo>
                  <a:pt x="388" y="377"/>
                  <a:pt x="389" y="378"/>
                  <a:pt x="391" y="378"/>
                </a:cubicBezTo>
                <a:cubicBezTo>
                  <a:pt x="393" y="378"/>
                  <a:pt x="395" y="377"/>
                  <a:pt x="397" y="377"/>
                </a:cubicBezTo>
                <a:cubicBezTo>
                  <a:pt x="399" y="376"/>
                  <a:pt x="400" y="376"/>
                  <a:pt x="401" y="376"/>
                </a:cubicBezTo>
                <a:cubicBezTo>
                  <a:pt x="403" y="376"/>
                  <a:pt x="405" y="376"/>
                  <a:pt x="405" y="377"/>
                </a:cubicBezTo>
                <a:cubicBezTo>
                  <a:pt x="405" y="377"/>
                  <a:pt x="405" y="378"/>
                  <a:pt x="404" y="378"/>
                </a:cubicBezTo>
                <a:cubicBezTo>
                  <a:pt x="404" y="378"/>
                  <a:pt x="403" y="378"/>
                  <a:pt x="403" y="377"/>
                </a:cubicBezTo>
                <a:cubicBezTo>
                  <a:pt x="403" y="377"/>
                  <a:pt x="403" y="377"/>
                  <a:pt x="403" y="377"/>
                </a:cubicBezTo>
                <a:cubicBezTo>
                  <a:pt x="402" y="377"/>
                  <a:pt x="403" y="380"/>
                  <a:pt x="407" y="381"/>
                </a:cubicBezTo>
                <a:cubicBezTo>
                  <a:pt x="412" y="383"/>
                  <a:pt x="413" y="384"/>
                  <a:pt x="413" y="386"/>
                </a:cubicBezTo>
                <a:cubicBezTo>
                  <a:pt x="414" y="388"/>
                  <a:pt x="414" y="389"/>
                  <a:pt x="415" y="390"/>
                </a:cubicBezTo>
                <a:cubicBezTo>
                  <a:pt x="416" y="392"/>
                  <a:pt x="416" y="393"/>
                  <a:pt x="414" y="394"/>
                </a:cubicBezTo>
                <a:cubicBezTo>
                  <a:pt x="412" y="394"/>
                  <a:pt x="413" y="394"/>
                  <a:pt x="414" y="395"/>
                </a:cubicBezTo>
                <a:cubicBezTo>
                  <a:pt x="416" y="396"/>
                  <a:pt x="419" y="398"/>
                  <a:pt x="423" y="398"/>
                </a:cubicBezTo>
                <a:cubicBezTo>
                  <a:pt x="425" y="398"/>
                  <a:pt x="426" y="398"/>
                  <a:pt x="426" y="398"/>
                </a:cubicBezTo>
                <a:cubicBezTo>
                  <a:pt x="428" y="398"/>
                  <a:pt x="428" y="398"/>
                  <a:pt x="426" y="395"/>
                </a:cubicBezTo>
                <a:cubicBezTo>
                  <a:pt x="423" y="391"/>
                  <a:pt x="418" y="384"/>
                  <a:pt x="417" y="383"/>
                </a:cubicBezTo>
                <a:cubicBezTo>
                  <a:pt x="416" y="380"/>
                  <a:pt x="414" y="375"/>
                  <a:pt x="405" y="374"/>
                </a:cubicBezTo>
                <a:cubicBezTo>
                  <a:pt x="403" y="373"/>
                  <a:pt x="402" y="373"/>
                  <a:pt x="400" y="373"/>
                </a:cubicBezTo>
                <a:moveTo>
                  <a:pt x="1359" y="362"/>
                </a:moveTo>
                <a:cubicBezTo>
                  <a:pt x="1358" y="362"/>
                  <a:pt x="1358" y="362"/>
                  <a:pt x="1357" y="363"/>
                </a:cubicBezTo>
                <a:cubicBezTo>
                  <a:pt x="1351" y="366"/>
                  <a:pt x="1348" y="366"/>
                  <a:pt x="1351" y="371"/>
                </a:cubicBezTo>
                <a:cubicBezTo>
                  <a:pt x="1353" y="375"/>
                  <a:pt x="1355" y="377"/>
                  <a:pt x="1355" y="378"/>
                </a:cubicBezTo>
                <a:cubicBezTo>
                  <a:pt x="1355" y="378"/>
                  <a:pt x="1355" y="379"/>
                  <a:pt x="1355" y="379"/>
                </a:cubicBezTo>
                <a:cubicBezTo>
                  <a:pt x="1356" y="379"/>
                  <a:pt x="1357" y="377"/>
                  <a:pt x="1358" y="374"/>
                </a:cubicBezTo>
                <a:cubicBezTo>
                  <a:pt x="1360" y="370"/>
                  <a:pt x="1360" y="365"/>
                  <a:pt x="1360" y="364"/>
                </a:cubicBezTo>
                <a:cubicBezTo>
                  <a:pt x="1361" y="363"/>
                  <a:pt x="1360" y="362"/>
                  <a:pt x="1359" y="362"/>
                </a:cubicBezTo>
                <a:moveTo>
                  <a:pt x="947" y="305"/>
                </a:moveTo>
                <a:cubicBezTo>
                  <a:pt x="946" y="305"/>
                  <a:pt x="946" y="305"/>
                  <a:pt x="945" y="305"/>
                </a:cubicBezTo>
                <a:cubicBezTo>
                  <a:pt x="943" y="306"/>
                  <a:pt x="942" y="306"/>
                  <a:pt x="941" y="306"/>
                </a:cubicBezTo>
                <a:cubicBezTo>
                  <a:pt x="940" y="306"/>
                  <a:pt x="939" y="306"/>
                  <a:pt x="938" y="306"/>
                </a:cubicBezTo>
                <a:cubicBezTo>
                  <a:pt x="938" y="306"/>
                  <a:pt x="938" y="305"/>
                  <a:pt x="937" y="305"/>
                </a:cubicBezTo>
                <a:cubicBezTo>
                  <a:pt x="935" y="305"/>
                  <a:pt x="935" y="307"/>
                  <a:pt x="935" y="308"/>
                </a:cubicBezTo>
                <a:cubicBezTo>
                  <a:pt x="935" y="309"/>
                  <a:pt x="937" y="310"/>
                  <a:pt x="939" y="310"/>
                </a:cubicBezTo>
                <a:cubicBezTo>
                  <a:pt x="939" y="310"/>
                  <a:pt x="940" y="310"/>
                  <a:pt x="940" y="310"/>
                </a:cubicBezTo>
                <a:cubicBezTo>
                  <a:pt x="946" y="309"/>
                  <a:pt x="944" y="311"/>
                  <a:pt x="946" y="306"/>
                </a:cubicBezTo>
                <a:cubicBezTo>
                  <a:pt x="947" y="305"/>
                  <a:pt x="947" y="305"/>
                  <a:pt x="947" y="305"/>
                </a:cubicBezTo>
                <a:moveTo>
                  <a:pt x="907" y="303"/>
                </a:moveTo>
                <a:cubicBezTo>
                  <a:pt x="906" y="303"/>
                  <a:pt x="905" y="303"/>
                  <a:pt x="904" y="303"/>
                </a:cubicBezTo>
                <a:cubicBezTo>
                  <a:pt x="904" y="303"/>
                  <a:pt x="903" y="304"/>
                  <a:pt x="901" y="304"/>
                </a:cubicBezTo>
                <a:cubicBezTo>
                  <a:pt x="901" y="304"/>
                  <a:pt x="900" y="304"/>
                  <a:pt x="900" y="303"/>
                </a:cubicBezTo>
                <a:cubicBezTo>
                  <a:pt x="899" y="303"/>
                  <a:pt x="899" y="303"/>
                  <a:pt x="899" y="303"/>
                </a:cubicBezTo>
                <a:cubicBezTo>
                  <a:pt x="895" y="303"/>
                  <a:pt x="894" y="306"/>
                  <a:pt x="901" y="306"/>
                </a:cubicBezTo>
                <a:cubicBezTo>
                  <a:pt x="905" y="307"/>
                  <a:pt x="907" y="307"/>
                  <a:pt x="910" y="307"/>
                </a:cubicBezTo>
                <a:cubicBezTo>
                  <a:pt x="911" y="307"/>
                  <a:pt x="912" y="307"/>
                  <a:pt x="913" y="307"/>
                </a:cubicBezTo>
                <a:cubicBezTo>
                  <a:pt x="916" y="306"/>
                  <a:pt x="914" y="307"/>
                  <a:pt x="910" y="304"/>
                </a:cubicBezTo>
                <a:cubicBezTo>
                  <a:pt x="909" y="303"/>
                  <a:pt x="908" y="303"/>
                  <a:pt x="907" y="303"/>
                </a:cubicBezTo>
                <a:moveTo>
                  <a:pt x="801" y="274"/>
                </a:moveTo>
                <a:cubicBezTo>
                  <a:pt x="800" y="274"/>
                  <a:pt x="799" y="274"/>
                  <a:pt x="799" y="274"/>
                </a:cubicBezTo>
                <a:cubicBezTo>
                  <a:pt x="794" y="275"/>
                  <a:pt x="794" y="276"/>
                  <a:pt x="798" y="277"/>
                </a:cubicBezTo>
                <a:cubicBezTo>
                  <a:pt x="799" y="277"/>
                  <a:pt x="799" y="277"/>
                  <a:pt x="800" y="277"/>
                </a:cubicBezTo>
                <a:cubicBezTo>
                  <a:pt x="801" y="277"/>
                  <a:pt x="801" y="277"/>
                  <a:pt x="803" y="276"/>
                </a:cubicBezTo>
                <a:cubicBezTo>
                  <a:pt x="804" y="274"/>
                  <a:pt x="802" y="274"/>
                  <a:pt x="801" y="274"/>
                </a:cubicBezTo>
                <a:moveTo>
                  <a:pt x="1424" y="311"/>
                </a:moveTo>
                <a:cubicBezTo>
                  <a:pt x="1424" y="311"/>
                  <a:pt x="1424" y="311"/>
                  <a:pt x="1424" y="311"/>
                </a:cubicBezTo>
                <a:cubicBezTo>
                  <a:pt x="1424" y="311"/>
                  <a:pt x="1424" y="311"/>
                  <a:pt x="1424" y="311"/>
                </a:cubicBezTo>
                <a:cubicBezTo>
                  <a:pt x="1424" y="311"/>
                  <a:pt x="1424" y="311"/>
                  <a:pt x="1424" y="311"/>
                </a:cubicBezTo>
                <a:moveTo>
                  <a:pt x="1453" y="269"/>
                </a:moveTo>
                <a:cubicBezTo>
                  <a:pt x="1453" y="269"/>
                  <a:pt x="1449" y="271"/>
                  <a:pt x="1448" y="272"/>
                </a:cubicBezTo>
                <a:cubicBezTo>
                  <a:pt x="1448" y="272"/>
                  <a:pt x="1448" y="272"/>
                  <a:pt x="1448" y="272"/>
                </a:cubicBezTo>
                <a:cubicBezTo>
                  <a:pt x="1448" y="272"/>
                  <a:pt x="1448" y="272"/>
                  <a:pt x="1447" y="272"/>
                </a:cubicBezTo>
                <a:cubicBezTo>
                  <a:pt x="1447" y="272"/>
                  <a:pt x="1446" y="272"/>
                  <a:pt x="1446" y="272"/>
                </a:cubicBezTo>
                <a:cubicBezTo>
                  <a:pt x="1445" y="273"/>
                  <a:pt x="1444" y="275"/>
                  <a:pt x="1444" y="278"/>
                </a:cubicBezTo>
                <a:cubicBezTo>
                  <a:pt x="1444" y="280"/>
                  <a:pt x="1446" y="277"/>
                  <a:pt x="1444" y="285"/>
                </a:cubicBezTo>
                <a:cubicBezTo>
                  <a:pt x="1441" y="293"/>
                  <a:pt x="1440" y="294"/>
                  <a:pt x="1437" y="296"/>
                </a:cubicBezTo>
                <a:cubicBezTo>
                  <a:pt x="1435" y="298"/>
                  <a:pt x="1434" y="298"/>
                  <a:pt x="1432" y="298"/>
                </a:cubicBezTo>
                <a:cubicBezTo>
                  <a:pt x="1432" y="298"/>
                  <a:pt x="1431" y="298"/>
                  <a:pt x="1431" y="298"/>
                </a:cubicBezTo>
                <a:cubicBezTo>
                  <a:pt x="1430" y="297"/>
                  <a:pt x="1431" y="296"/>
                  <a:pt x="1432" y="295"/>
                </a:cubicBezTo>
                <a:cubicBezTo>
                  <a:pt x="1432" y="295"/>
                  <a:pt x="1431" y="295"/>
                  <a:pt x="1430" y="295"/>
                </a:cubicBezTo>
                <a:cubicBezTo>
                  <a:pt x="1429" y="295"/>
                  <a:pt x="1429" y="295"/>
                  <a:pt x="1428" y="295"/>
                </a:cubicBezTo>
                <a:cubicBezTo>
                  <a:pt x="1427" y="295"/>
                  <a:pt x="1428" y="296"/>
                  <a:pt x="1428" y="297"/>
                </a:cubicBezTo>
                <a:cubicBezTo>
                  <a:pt x="1428" y="299"/>
                  <a:pt x="1425" y="302"/>
                  <a:pt x="1426" y="303"/>
                </a:cubicBezTo>
                <a:cubicBezTo>
                  <a:pt x="1426" y="305"/>
                  <a:pt x="1426" y="305"/>
                  <a:pt x="1424" y="306"/>
                </a:cubicBezTo>
                <a:cubicBezTo>
                  <a:pt x="1424" y="306"/>
                  <a:pt x="1424" y="306"/>
                  <a:pt x="1424" y="306"/>
                </a:cubicBezTo>
                <a:cubicBezTo>
                  <a:pt x="1422" y="306"/>
                  <a:pt x="1422" y="305"/>
                  <a:pt x="1421" y="304"/>
                </a:cubicBezTo>
                <a:cubicBezTo>
                  <a:pt x="1421" y="304"/>
                  <a:pt x="1421" y="304"/>
                  <a:pt x="1421" y="304"/>
                </a:cubicBezTo>
                <a:cubicBezTo>
                  <a:pt x="1420" y="304"/>
                  <a:pt x="1418" y="305"/>
                  <a:pt x="1415" y="305"/>
                </a:cubicBezTo>
                <a:cubicBezTo>
                  <a:pt x="1412" y="306"/>
                  <a:pt x="1411" y="307"/>
                  <a:pt x="1410" y="309"/>
                </a:cubicBezTo>
                <a:cubicBezTo>
                  <a:pt x="1408" y="311"/>
                  <a:pt x="1405" y="312"/>
                  <a:pt x="1403" y="313"/>
                </a:cubicBezTo>
                <a:cubicBezTo>
                  <a:pt x="1400" y="314"/>
                  <a:pt x="1401" y="317"/>
                  <a:pt x="1399" y="318"/>
                </a:cubicBezTo>
                <a:cubicBezTo>
                  <a:pt x="1396" y="319"/>
                  <a:pt x="1396" y="321"/>
                  <a:pt x="1396" y="323"/>
                </a:cubicBezTo>
                <a:cubicBezTo>
                  <a:pt x="1396" y="324"/>
                  <a:pt x="1396" y="324"/>
                  <a:pt x="1396" y="324"/>
                </a:cubicBezTo>
                <a:cubicBezTo>
                  <a:pt x="1397" y="324"/>
                  <a:pt x="1398" y="323"/>
                  <a:pt x="1398" y="323"/>
                </a:cubicBezTo>
                <a:cubicBezTo>
                  <a:pt x="1398" y="323"/>
                  <a:pt x="1398" y="321"/>
                  <a:pt x="1399" y="321"/>
                </a:cubicBezTo>
                <a:cubicBezTo>
                  <a:pt x="1400" y="321"/>
                  <a:pt x="1400" y="321"/>
                  <a:pt x="1400" y="321"/>
                </a:cubicBezTo>
                <a:cubicBezTo>
                  <a:pt x="1401" y="321"/>
                  <a:pt x="1401" y="322"/>
                  <a:pt x="1401" y="323"/>
                </a:cubicBezTo>
                <a:cubicBezTo>
                  <a:pt x="1400" y="325"/>
                  <a:pt x="1399" y="326"/>
                  <a:pt x="1399" y="328"/>
                </a:cubicBezTo>
                <a:cubicBezTo>
                  <a:pt x="1398" y="329"/>
                  <a:pt x="1399" y="330"/>
                  <a:pt x="1400" y="331"/>
                </a:cubicBezTo>
                <a:cubicBezTo>
                  <a:pt x="1400" y="332"/>
                  <a:pt x="1401" y="332"/>
                  <a:pt x="1401" y="332"/>
                </a:cubicBezTo>
                <a:cubicBezTo>
                  <a:pt x="1402" y="332"/>
                  <a:pt x="1403" y="330"/>
                  <a:pt x="1405" y="328"/>
                </a:cubicBezTo>
                <a:cubicBezTo>
                  <a:pt x="1408" y="325"/>
                  <a:pt x="1408" y="325"/>
                  <a:pt x="1408" y="322"/>
                </a:cubicBezTo>
                <a:cubicBezTo>
                  <a:pt x="1407" y="318"/>
                  <a:pt x="1406" y="318"/>
                  <a:pt x="1404" y="318"/>
                </a:cubicBezTo>
                <a:cubicBezTo>
                  <a:pt x="1403" y="317"/>
                  <a:pt x="1402" y="318"/>
                  <a:pt x="1404" y="315"/>
                </a:cubicBezTo>
                <a:cubicBezTo>
                  <a:pt x="1405" y="314"/>
                  <a:pt x="1406" y="314"/>
                  <a:pt x="1406" y="314"/>
                </a:cubicBezTo>
                <a:cubicBezTo>
                  <a:pt x="1407" y="314"/>
                  <a:pt x="1407" y="314"/>
                  <a:pt x="1407" y="314"/>
                </a:cubicBezTo>
                <a:cubicBezTo>
                  <a:pt x="1407" y="314"/>
                  <a:pt x="1408" y="314"/>
                  <a:pt x="1408" y="314"/>
                </a:cubicBezTo>
                <a:cubicBezTo>
                  <a:pt x="1408" y="314"/>
                  <a:pt x="1408" y="314"/>
                  <a:pt x="1409" y="314"/>
                </a:cubicBezTo>
                <a:cubicBezTo>
                  <a:pt x="1409" y="314"/>
                  <a:pt x="1409" y="314"/>
                  <a:pt x="1409" y="314"/>
                </a:cubicBezTo>
                <a:cubicBezTo>
                  <a:pt x="1409" y="314"/>
                  <a:pt x="1408" y="315"/>
                  <a:pt x="1409" y="317"/>
                </a:cubicBezTo>
                <a:cubicBezTo>
                  <a:pt x="1409" y="319"/>
                  <a:pt x="1410" y="322"/>
                  <a:pt x="1410" y="323"/>
                </a:cubicBezTo>
                <a:cubicBezTo>
                  <a:pt x="1410" y="323"/>
                  <a:pt x="1411" y="323"/>
                  <a:pt x="1411" y="323"/>
                </a:cubicBezTo>
                <a:cubicBezTo>
                  <a:pt x="1411" y="323"/>
                  <a:pt x="1413" y="322"/>
                  <a:pt x="1414" y="322"/>
                </a:cubicBezTo>
                <a:cubicBezTo>
                  <a:pt x="1416" y="320"/>
                  <a:pt x="1416" y="317"/>
                  <a:pt x="1418" y="317"/>
                </a:cubicBezTo>
                <a:cubicBezTo>
                  <a:pt x="1420" y="317"/>
                  <a:pt x="1420" y="318"/>
                  <a:pt x="1421" y="318"/>
                </a:cubicBezTo>
                <a:cubicBezTo>
                  <a:pt x="1421" y="318"/>
                  <a:pt x="1422" y="317"/>
                  <a:pt x="1423" y="316"/>
                </a:cubicBezTo>
                <a:cubicBezTo>
                  <a:pt x="1424" y="315"/>
                  <a:pt x="1424" y="314"/>
                  <a:pt x="1424" y="313"/>
                </a:cubicBezTo>
                <a:cubicBezTo>
                  <a:pt x="1424" y="315"/>
                  <a:pt x="1425" y="316"/>
                  <a:pt x="1425" y="317"/>
                </a:cubicBezTo>
                <a:cubicBezTo>
                  <a:pt x="1425" y="317"/>
                  <a:pt x="1425" y="317"/>
                  <a:pt x="1425" y="317"/>
                </a:cubicBezTo>
                <a:cubicBezTo>
                  <a:pt x="1426" y="317"/>
                  <a:pt x="1428" y="316"/>
                  <a:pt x="1430" y="315"/>
                </a:cubicBezTo>
                <a:cubicBezTo>
                  <a:pt x="1432" y="314"/>
                  <a:pt x="1430" y="314"/>
                  <a:pt x="1429" y="312"/>
                </a:cubicBezTo>
                <a:cubicBezTo>
                  <a:pt x="1429" y="311"/>
                  <a:pt x="1431" y="310"/>
                  <a:pt x="1431" y="310"/>
                </a:cubicBezTo>
                <a:cubicBezTo>
                  <a:pt x="1431" y="310"/>
                  <a:pt x="1431" y="311"/>
                  <a:pt x="1433" y="311"/>
                </a:cubicBezTo>
                <a:cubicBezTo>
                  <a:pt x="1434" y="311"/>
                  <a:pt x="1434" y="311"/>
                  <a:pt x="1435" y="311"/>
                </a:cubicBezTo>
                <a:cubicBezTo>
                  <a:pt x="1438" y="309"/>
                  <a:pt x="1439" y="308"/>
                  <a:pt x="1440" y="308"/>
                </a:cubicBezTo>
                <a:cubicBezTo>
                  <a:pt x="1440" y="308"/>
                  <a:pt x="1440" y="308"/>
                  <a:pt x="1440" y="308"/>
                </a:cubicBezTo>
                <a:cubicBezTo>
                  <a:pt x="1441" y="309"/>
                  <a:pt x="1441" y="309"/>
                  <a:pt x="1442" y="309"/>
                </a:cubicBezTo>
                <a:cubicBezTo>
                  <a:pt x="1442" y="309"/>
                  <a:pt x="1443" y="309"/>
                  <a:pt x="1443" y="309"/>
                </a:cubicBezTo>
                <a:cubicBezTo>
                  <a:pt x="1444" y="308"/>
                  <a:pt x="1444" y="308"/>
                  <a:pt x="1444" y="308"/>
                </a:cubicBezTo>
                <a:cubicBezTo>
                  <a:pt x="1445" y="308"/>
                  <a:pt x="1445" y="309"/>
                  <a:pt x="1445" y="309"/>
                </a:cubicBezTo>
                <a:cubicBezTo>
                  <a:pt x="1445" y="310"/>
                  <a:pt x="1445" y="310"/>
                  <a:pt x="1445" y="310"/>
                </a:cubicBezTo>
                <a:cubicBezTo>
                  <a:pt x="1446" y="310"/>
                  <a:pt x="1449" y="308"/>
                  <a:pt x="1450" y="307"/>
                </a:cubicBezTo>
                <a:cubicBezTo>
                  <a:pt x="1451" y="307"/>
                  <a:pt x="1451" y="307"/>
                  <a:pt x="1450" y="305"/>
                </a:cubicBezTo>
                <a:cubicBezTo>
                  <a:pt x="1450" y="302"/>
                  <a:pt x="1448" y="302"/>
                  <a:pt x="1449" y="298"/>
                </a:cubicBezTo>
                <a:cubicBezTo>
                  <a:pt x="1450" y="295"/>
                  <a:pt x="1450" y="294"/>
                  <a:pt x="1450" y="292"/>
                </a:cubicBezTo>
                <a:cubicBezTo>
                  <a:pt x="1450" y="290"/>
                  <a:pt x="1451" y="290"/>
                  <a:pt x="1452" y="290"/>
                </a:cubicBezTo>
                <a:cubicBezTo>
                  <a:pt x="1452" y="290"/>
                  <a:pt x="1452" y="287"/>
                  <a:pt x="1453" y="285"/>
                </a:cubicBezTo>
                <a:cubicBezTo>
                  <a:pt x="1454" y="284"/>
                  <a:pt x="1454" y="283"/>
                  <a:pt x="1454" y="279"/>
                </a:cubicBezTo>
                <a:cubicBezTo>
                  <a:pt x="1454" y="276"/>
                  <a:pt x="1452" y="277"/>
                  <a:pt x="1452" y="274"/>
                </a:cubicBezTo>
                <a:cubicBezTo>
                  <a:pt x="1452" y="272"/>
                  <a:pt x="1453" y="269"/>
                  <a:pt x="1453" y="269"/>
                </a:cubicBezTo>
                <a:moveTo>
                  <a:pt x="832" y="265"/>
                </a:moveTo>
                <a:cubicBezTo>
                  <a:pt x="831" y="265"/>
                  <a:pt x="830" y="265"/>
                  <a:pt x="828" y="266"/>
                </a:cubicBezTo>
                <a:cubicBezTo>
                  <a:pt x="824" y="268"/>
                  <a:pt x="823" y="270"/>
                  <a:pt x="823" y="273"/>
                </a:cubicBezTo>
                <a:cubicBezTo>
                  <a:pt x="822" y="277"/>
                  <a:pt x="827" y="274"/>
                  <a:pt x="826" y="277"/>
                </a:cubicBezTo>
                <a:cubicBezTo>
                  <a:pt x="825" y="279"/>
                  <a:pt x="825" y="280"/>
                  <a:pt x="826" y="280"/>
                </a:cubicBezTo>
                <a:cubicBezTo>
                  <a:pt x="827" y="280"/>
                  <a:pt x="828" y="280"/>
                  <a:pt x="830" y="279"/>
                </a:cubicBezTo>
                <a:cubicBezTo>
                  <a:pt x="835" y="276"/>
                  <a:pt x="832" y="273"/>
                  <a:pt x="833" y="270"/>
                </a:cubicBezTo>
                <a:cubicBezTo>
                  <a:pt x="834" y="267"/>
                  <a:pt x="834" y="265"/>
                  <a:pt x="832" y="265"/>
                </a:cubicBezTo>
                <a:moveTo>
                  <a:pt x="831" y="250"/>
                </a:moveTo>
                <a:cubicBezTo>
                  <a:pt x="831" y="250"/>
                  <a:pt x="830" y="251"/>
                  <a:pt x="830" y="252"/>
                </a:cubicBezTo>
                <a:cubicBezTo>
                  <a:pt x="829" y="253"/>
                  <a:pt x="830" y="256"/>
                  <a:pt x="827" y="257"/>
                </a:cubicBezTo>
                <a:cubicBezTo>
                  <a:pt x="825" y="259"/>
                  <a:pt x="829" y="261"/>
                  <a:pt x="830" y="262"/>
                </a:cubicBezTo>
                <a:cubicBezTo>
                  <a:pt x="830" y="263"/>
                  <a:pt x="830" y="263"/>
                  <a:pt x="830" y="263"/>
                </a:cubicBezTo>
                <a:cubicBezTo>
                  <a:pt x="831" y="263"/>
                  <a:pt x="832" y="256"/>
                  <a:pt x="831" y="253"/>
                </a:cubicBezTo>
                <a:cubicBezTo>
                  <a:pt x="831" y="251"/>
                  <a:pt x="831" y="250"/>
                  <a:pt x="831" y="250"/>
                </a:cubicBezTo>
                <a:moveTo>
                  <a:pt x="1455" y="244"/>
                </a:moveTo>
                <a:cubicBezTo>
                  <a:pt x="1454" y="244"/>
                  <a:pt x="1454" y="244"/>
                  <a:pt x="1454" y="245"/>
                </a:cubicBezTo>
                <a:cubicBezTo>
                  <a:pt x="1454" y="247"/>
                  <a:pt x="1454" y="248"/>
                  <a:pt x="1453" y="250"/>
                </a:cubicBezTo>
                <a:cubicBezTo>
                  <a:pt x="1452" y="252"/>
                  <a:pt x="1453" y="253"/>
                  <a:pt x="1452" y="256"/>
                </a:cubicBezTo>
                <a:cubicBezTo>
                  <a:pt x="1452" y="257"/>
                  <a:pt x="1451" y="257"/>
                  <a:pt x="1451" y="257"/>
                </a:cubicBezTo>
                <a:cubicBezTo>
                  <a:pt x="1450" y="257"/>
                  <a:pt x="1449" y="257"/>
                  <a:pt x="1449" y="257"/>
                </a:cubicBezTo>
                <a:cubicBezTo>
                  <a:pt x="1448" y="257"/>
                  <a:pt x="1448" y="256"/>
                  <a:pt x="1448" y="256"/>
                </a:cubicBezTo>
                <a:cubicBezTo>
                  <a:pt x="1448" y="256"/>
                  <a:pt x="1448" y="256"/>
                  <a:pt x="1448" y="257"/>
                </a:cubicBezTo>
                <a:cubicBezTo>
                  <a:pt x="1448" y="257"/>
                  <a:pt x="1447" y="259"/>
                  <a:pt x="1446" y="260"/>
                </a:cubicBezTo>
                <a:cubicBezTo>
                  <a:pt x="1445" y="261"/>
                  <a:pt x="1442" y="261"/>
                  <a:pt x="1443" y="264"/>
                </a:cubicBezTo>
                <a:cubicBezTo>
                  <a:pt x="1444" y="267"/>
                  <a:pt x="1446" y="270"/>
                  <a:pt x="1446" y="270"/>
                </a:cubicBezTo>
                <a:cubicBezTo>
                  <a:pt x="1446" y="270"/>
                  <a:pt x="1448" y="268"/>
                  <a:pt x="1448" y="268"/>
                </a:cubicBezTo>
                <a:cubicBezTo>
                  <a:pt x="1449" y="268"/>
                  <a:pt x="1450" y="268"/>
                  <a:pt x="1450" y="268"/>
                </a:cubicBezTo>
                <a:cubicBezTo>
                  <a:pt x="1450" y="268"/>
                  <a:pt x="1450" y="267"/>
                  <a:pt x="1448" y="266"/>
                </a:cubicBezTo>
                <a:cubicBezTo>
                  <a:pt x="1446" y="265"/>
                  <a:pt x="1446" y="263"/>
                  <a:pt x="1446" y="262"/>
                </a:cubicBezTo>
                <a:cubicBezTo>
                  <a:pt x="1446" y="262"/>
                  <a:pt x="1447" y="262"/>
                  <a:pt x="1447" y="262"/>
                </a:cubicBezTo>
                <a:cubicBezTo>
                  <a:pt x="1447" y="262"/>
                  <a:pt x="1448" y="262"/>
                  <a:pt x="1449" y="262"/>
                </a:cubicBezTo>
                <a:cubicBezTo>
                  <a:pt x="1449" y="262"/>
                  <a:pt x="1450" y="262"/>
                  <a:pt x="1450" y="262"/>
                </a:cubicBezTo>
                <a:cubicBezTo>
                  <a:pt x="1450" y="262"/>
                  <a:pt x="1451" y="262"/>
                  <a:pt x="1451" y="262"/>
                </a:cubicBezTo>
                <a:cubicBezTo>
                  <a:pt x="1452" y="262"/>
                  <a:pt x="1452" y="262"/>
                  <a:pt x="1453" y="262"/>
                </a:cubicBezTo>
                <a:cubicBezTo>
                  <a:pt x="1454" y="262"/>
                  <a:pt x="1455" y="262"/>
                  <a:pt x="1456" y="263"/>
                </a:cubicBezTo>
                <a:cubicBezTo>
                  <a:pt x="1458" y="264"/>
                  <a:pt x="1461" y="265"/>
                  <a:pt x="1461" y="265"/>
                </a:cubicBezTo>
                <a:cubicBezTo>
                  <a:pt x="1461" y="265"/>
                  <a:pt x="1461" y="263"/>
                  <a:pt x="1462" y="261"/>
                </a:cubicBezTo>
                <a:cubicBezTo>
                  <a:pt x="1463" y="259"/>
                  <a:pt x="1466" y="260"/>
                  <a:pt x="1468" y="259"/>
                </a:cubicBezTo>
                <a:cubicBezTo>
                  <a:pt x="1471" y="259"/>
                  <a:pt x="1473" y="258"/>
                  <a:pt x="1472" y="257"/>
                </a:cubicBezTo>
                <a:cubicBezTo>
                  <a:pt x="1471" y="256"/>
                  <a:pt x="1471" y="253"/>
                  <a:pt x="1471" y="252"/>
                </a:cubicBezTo>
                <a:cubicBezTo>
                  <a:pt x="1470" y="251"/>
                  <a:pt x="1470" y="251"/>
                  <a:pt x="1470" y="251"/>
                </a:cubicBezTo>
                <a:cubicBezTo>
                  <a:pt x="1469" y="251"/>
                  <a:pt x="1468" y="252"/>
                  <a:pt x="1467" y="252"/>
                </a:cubicBezTo>
                <a:cubicBezTo>
                  <a:pt x="1467" y="252"/>
                  <a:pt x="1466" y="253"/>
                  <a:pt x="1466" y="253"/>
                </a:cubicBezTo>
                <a:cubicBezTo>
                  <a:pt x="1464" y="253"/>
                  <a:pt x="1463" y="252"/>
                  <a:pt x="1462" y="251"/>
                </a:cubicBezTo>
                <a:cubicBezTo>
                  <a:pt x="1460" y="250"/>
                  <a:pt x="1457" y="246"/>
                  <a:pt x="1456" y="244"/>
                </a:cubicBezTo>
                <a:cubicBezTo>
                  <a:pt x="1456" y="244"/>
                  <a:pt x="1455" y="244"/>
                  <a:pt x="1455" y="244"/>
                </a:cubicBezTo>
                <a:moveTo>
                  <a:pt x="485" y="224"/>
                </a:moveTo>
                <a:cubicBezTo>
                  <a:pt x="484" y="224"/>
                  <a:pt x="483" y="229"/>
                  <a:pt x="486" y="231"/>
                </a:cubicBezTo>
                <a:cubicBezTo>
                  <a:pt x="487" y="232"/>
                  <a:pt x="489" y="232"/>
                  <a:pt x="490" y="232"/>
                </a:cubicBezTo>
                <a:cubicBezTo>
                  <a:pt x="490" y="232"/>
                  <a:pt x="491" y="232"/>
                  <a:pt x="492" y="231"/>
                </a:cubicBezTo>
                <a:cubicBezTo>
                  <a:pt x="493" y="230"/>
                  <a:pt x="493" y="230"/>
                  <a:pt x="493" y="230"/>
                </a:cubicBezTo>
                <a:cubicBezTo>
                  <a:pt x="493" y="230"/>
                  <a:pt x="492" y="230"/>
                  <a:pt x="492" y="230"/>
                </a:cubicBezTo>
                <a:cubicBezTo>
                  <a:pt x="492" y="230"/>
                  <a:pt x="492" y="230"/>
                  <a:pt x="491" y="230"/>
                </a:cubicBezTo>
                <a:cubicBezTo>
                  <a:pt x="491" y="230"/>
                  <a:pt x="490" y="230"/>
                  <a:pt x="490" y="230"/>
                </a:cubicBezTo>
                <a:cubicBezTo>
                  <a:pt x="487" y="229"/>
                  <a:pt x="485" y="228"/>
                  <a:pt x="485" y="225"/>
                </a:cubicBezTo>
                <a:cubicBezTo>
                  <a:pt x="485" y="225"/>
                  <a:pt x="485" y="224"/>
                  <a:pt x="485" y="224"/>
                </a:cubicBezTo>
                <a:moveTo>
                  <a:pt x="484" y="205"/>
                </a:moveTo>
                <a:cubicBezTo>
                  <a:pt x="481" y="205"/>
                  <a:pt x="484" y="207"/>
                  <a:pt x="489" y="210"/>
                </a:cubicBezTo>
                <a:cubicBezTo>
                  <a:pt x="490" y="210"/>
                  <a:pt x="491" y="211"/>
                  <a:pt x="492" y="211"/>
                </a:cubicBezTo>
                <a:cubicBezTo>
                  <a:pt x="495" y="211"/>
                  <a:pt x="496" y="209"/>
                  <a:pt x="495" y="208"/>
                </a:cubicBezTo>
                <a:cubicBezTo>
                  <a:pt x="491" y="206"/>
                  <a:pt x="487" y="205"/>
                  <a:pt x="484" y="205"/>
                </a:cubicBezTo>
                <a:moveTo>
                  <a:pt x="180" y="203"/>
                </a:moveTo>
                <a:cubicBezTo>
                  <a:pt x="179" y="203"/>
                  <a:pt x="179" y="203"/>
                  <a:pt x="180" y="204"/>
                </a:cubicBezTo>
                <a:cubicBezTo>
                  <a:pt x="181" y="204"/>
                  <a:pt x="183" y="208"/>
                  <a:pt x="187" y="211"/>
                </a:cubicBezTo>
                <a:cubicBezTo>
                  <a:pt x="191" y="213"/>
                  <a:pt x="192" y="214"/>
                  <a:pt x="197" y="215"/>
                </a:cubicBezTo>
                <a:cubicBezTo>
                  <a:pt x="198" y="215"/>
                  <a:pt x="199" y="216"/>
                  <a:pt x="200" y="216"/>
                </a:cubicBezTo>
                <a:cubicBezTo>
                  <a:pt x="202" y="216"/>
                  <a:pt x="202" y="214"/>
                  <a:pt x="200" y="212"/>
                </a:cubicBezTo>
                <a:cubicBezTo>
                  <a:pt x="198" y="210"/>
                  <a:pt x="200" y="210"/>
                  <a:pt x="195" y="209"/>
                </a:cubicBezTo>
                <a:cubicBezTo>
                  <a:pt x="190" y="207"/>
                  <a:pt x="189" y="208"/>
                  <a:pt x="186" y="206"/>
                </a:cubicBezTo>
                <a:cubicBezTo>
                  <a:pt x="184" y="205"/>
                  <a:pt x="180" y="203"/>
                  <a:pt x="180" y="203"/>
                </a:cubicBezTo>
                <a:moveTo>
                  <a:pt x="525" y="190"/>
                </a:moveTo>
                <a:cubicBezTo>
                  <a:pt x="524" y="190"/>
                  <a:pt x="524" y="191"/>
                  <a:pt x="523" y="191"/>
                </a:cubicBezTo>
                <a:cubicBezTo>
                  <a:pt x="521" y="193"/>
                  <a:pt x="517" y="197"/>
                  <a:pt x="513" y="204"/>
                </a:cubicBezTo>
                <a:cubicBezTo>
                  <a:pt x="509" y="211"/>
                  <a:pt x="510" y="210"/>
                  <a:pt x="506" y="214"/>
                </a:cubicBezTo>
                <a:cubicBezTo>
                  <a:pt x="502" y="218"/>
                  <a:pt x="504" y="217"/>
                  <a:pt x="516" y="219"/>
                </a:cubicBezTo>
                <a:cubicBezTo>
                  <a:pt x="526" y="221"/>
                  <a:pt x="527" y="223"/>
                  <a:pt x="528" y="223"/>
                </a:cubicBezTo>
                <a:cubicBezTo>
                  <a:pt x="529" y="223"/>
                  <a:pt x="529" y="223"/>
                  <a:pt x="530" y="223"/>
                </a:cubicBezTo>
                <a:cubicBezTo>
                  <a:pt x="530" y="223"/>
                  <a:pt x="530" y="222"/>
                  <a:pt x="531" y="222"/>
                </a:cubicBezTo>
                <a:cubicBezTo>
                  <a:pt x="532" y="222"/>
                  <a:pt x="533" y="224"/>
                  <a:pt x="533" y="227"/>
                </a:cubicBezTo>
                <a:cubicBezTo>
                  <a:pt x="533" y="227"/>
                  <a:pt x="533" y="228"/>
                  <a:pt x="534" y="228"/>
                </a:cubicBezTo>
                <a:cubicBezTo>
                  <a:pt x="534" y="228"/>
                  <a:pt x="536" y="226"/>
                  <a:pt x="537" y="224"/>
                </a:cubicBezTo>
                <a:cubicBezTo>
                  <a:pt x="538" y="220"/>
                  <a:pt x="535" y="213"/>
                  <a:pt x="533" y="209"/>
                </a:cubicBezTo>
                <a:cubicBezTo>
                  <a:pt x="531" y="207"/>
                  <a:pt x="531" y="206"/>
                  <a:pt x="529" y="206"/>
                </a:cubicBezTo>
                <a:cubicBezTo>
                  <a:pt x="528" y="206"/>
                  <a:pt x="527" y="206"/>
                  <a:pt x="526" y="206"/>
                </a:cubicBezTo>
                <a:cubicBezTo>
                  <a:pt x="525" y="206"/>
                  <a:pt x="525" y="207"/>
                  <a:pt x="525" y="207"/>
                </a:cubicBezTo>
                <a:cubicBezTo>
                  <a:pt x="523" y="207"/>
                  <a:pt x="523" y="205"/>
                  <a:pt x="522" y="202"/>
                </a:cubicBezTo>
                <a:cubicBezTo>
                  <a:pt x="521" y="199"/>
                  <a:pt x="519" y="202"/>
                  <a:pt x="522" y="197"/>
                </a:cubicBezTo>
                <a:cubicBezTo>
                  <a:pt x="525" y="193"/>
                  <a:pt x="526" y="190"/>
                  <a:pt x="525" y="190"/>
                </a:cubicBezTo>
                <a:moveTo>
                  <a:pt x="162" y="182"/>
                </a:moveTo>
                <a:cubicBezTo>
                  <a:pt x="161" y="182"/>
                  <a:pt x="160" y="182"/>
                  <a:pt x="160" y="183"/>
                </a:cubicBezTo>
                <a:cubicBezTo>
                  <a:pt x="160" y="187"/>
                  <a:pt x="164" y="193"/>
                  <a:pt x="167" y="195"/>
                </a:cubicBezTo>
                <a:cubicBezTo>
                  <a:pt x="168" y="196"/>
                  <a:pt x="168" y="196"/>
                  <a:pt x="169" y="196"/>
                </a:cubicBezTo>
                <a:cubicBezTo>
                  <a:pt x="169" y="196"/>
                  <a:pt x="169" y="195"/>
                  <a:pt x="168" y="192"/>
                </a:cubicBezTo>
                <a:cubicBezTo>
                  <a:pt x="167" y="187"/>
                  <a:pt x="168" y="187"/>
                  <a:pt x="167" y="184"/>
                </a:cubicBezTo>
                <a:cubicBezTo>
                  <a:pt x="167" y="183"/>
                  <a:pt x="164" y="182"/>
                  <a:pt x="162" y="182"/>
                </a:cubicBezTo>
                <a:moveTo>
                  <a:pt x="1458" y="177"/>
                </a:moveTo>
                <a:cubicBezTo>
                  <a:pt x="1457" y="177"/>
                  <a:pt x="1456" y="179"/>
                  <a:pt x="1456" y="179"/>
                </a:cubicBezTo>
                <a:cubicBezTo>
                  <a:pt x="1457" y="180"/>
                  <a:pt x="1457" y="180"/>
                  <a:pt x="1457" y="180"/>
                </a:cubicBezTo>
                <a:cubicBezTo>
                  <a:pt x="1457" y="182"/>
                  <a:pt x="1458" y="186"/>
                  <a:pt x="1457" y="186"/>
                </a:cubicBezTo>
                <a:cubicBezTo>
                  <a:pt x="1455" y="187"/>
                  <a:pt x="1454" y="190"/>
                  <a:pt x="1454" y="192"/>
                </a:cubicBezTo>
                <a:cubicBezTo>
                  <a:pt x="1453" y="195"/>
                  <a:pt x="1453" y="199"/>
                  <a:pt x="1454" y="201"/>
                </a:cubicBezTo>
                <a:cubicBezTo>
                  <a:pt x="1456" y="203"/>
                  <a:pt x="1455" y="203"/>
                  <a:pt x="1455" y="205"/>
                </a:cubicBezTo>
                <a:cubicBezTo>
                  <a:pt x="1455" y="207"/>
                  <a:pt x="1455" y="212"/>
                  <a:pt x="1454" y="215"/>
                </a:cubicBezTo>
                <a:cubicBezTo>
                  <a:pt x="1453" y="217"/>
                  <a:pt x="1453" y="218"/>
                  <a:pt x="1453" y="221"/>
                </a:cubicBezTo>
                <a:cubicBezTo>
                  <a:pt x="1454" y="224"/>
                  <a:pt x="1453" y="225"/>
                  <a:pt x="1453" y="229"/>
                </a:cubicBezTo>
                <a:cubicBezTo>
                  <a:pt x="1453" y="233"/>
                  <a:pt x="1453" y="236"/>
                  <a:pt x="1453" y="238"/>
                </a:cubicBezTo>
                <a:cubicBezTo>
                  <a:pt x="1453" y="239"/>
                  <a:pt x="1453" y="239"/>
                  <a:pt x="1453" y="239"/>
                </a:cubicBezTo>
                <a:cubicBezTo>
                  <a:pt x="1454" y="239"/>
                  <a:pt x="1454" y="237"/>
                  <a:pt x="1455" y="237"/>
                </a:cubicBezTo>
                <a:cubicBezTo>
                  <a:pt x="1455" y="236"/>
                  <a:pt x="1456" y="236"/>
                  <a:pt x="1457" y="236"/>
                </a:cubicBezTo>
                <a:cubicBezTo>
                  <a:pt x="1458" y="236"/>
                  <a:pt x="1459" y="236"/>
                  <a:pt x="1459" y="237"/>
                </a:cubicBezTo>
                <a:cubicBezTo>
                  <a:pt x="1461" y="239"/>
                  <a:pt x="1461" y="239"/>
                  <a:pt x="1461" y="239"/>
                </a:cubicBezTo>
                <a:cubicBezTo>
                  <a:pt x="1461" y="239"/>
                  <a:pt x="1461" y="239"/>
                  <a:pt x="1461" y="239"/>
                </a:cubicBezTo>
                <a:cubicBezTo>
                  <a:pt x="1461" y="239"/>
                  <a:pt x="1462" y="238"/>
                  <a:pt x="1460" y="233"/>
                </a:cubicBezTo>
                <a:cubicBezTo>
                  <a:pt x="1457" y="227"/>
                  <a:pt x="1456" y="228"/>
                  <a:pt x="1457" y="222"/>
                </a:cubicBezTo>
                <a:cubicBezTo>
                  <a:pt x="1458" y="216"/>
                  <a:pt x="1458" y="216"/>
                  <a:pt x="1462" y="216"/>
                </a:cubicBezTo>
                <a:cubicBezTo>
                  <a:pt x="1462" y="216"/>
                  <a:pt x="1462" y="216"/>
                  <a:pt x="1462" y="216"/>
                </a:cubicBezTo>
                <a:cubicBezTo>
                  <a:pt x="1465" y="216"/>
                  <a:pt x="1466" y="219"/>
                  <a:pt x="1467" y="220"/>
                </a:cubicBezTo>
                <a:cubicBezTo>
                  <a:pt x="1467" y="220"/>
                  <a:pt x="1467" y="220"/>
                  <a:pt x="1467" y="220"/>
                </a:cubicBezTo>
                <a:cubicBezTo>
                  <a:pt x="1467" y="220"/>
                  <a:pt x="1466" y="218"/>
                  <a:pt x="1465" y="215"/>
                </a:cubicBezTo>
                <a:cubicBezTo>
                  <a:pt x="1464" y="212"/>
                  <a:pt x="1463" y="211"/>
                  <a:pt x="1463" y="206"/>
                </a:cubicBezTo>
                <a:cubicBezTo>
                  <a:pt x="1462" y="202"/>
                  <a:pt x="1461" y="199"/>
                  <a:pt x="1460" y="198"/>
                </a:cubicBezTo>
                <a:cubicBezTo>
                  <a:pt x="1458" y="196"/>
                  <a:pt x="1459" y="194"/>
                  <a:pt x="1459" y="193"/>
                </a:cubicBezTo>
                <a:cubicBezTo>
                  <a:pt x="1460" y="191"/>
                  <a:pt x="1460" y="189"/>
                  <a:pt x="1460" y="186"/>
                </a:cubicBezTo>
                <a:cubicBezTo>
                  <a:pt x="1460" y="183"/>
                  <a:pt x="1459" y="179"/>
                  <a:pt x="1458" y="178"/>
                </a:cubicBezTo>
                <a:cubicBezTo>
                  <a:pt x="1458" y="177"/>
                  <a:pt x="1458" y="177"/>
                  <a:pt x="1458" y="177"/>
                </a:cubicBezTo>
                <a:moveTo>
                  <a:pt x="66" y="161"/>
                </a:moveTo>
                <a:cubicBezTo>
                  <a:pt x="64" y="161"/>
                  <a:pt x="63" y="161"/>
                  <a:pt x="62" y="162"/>
                </a:cubicBezTo>
                <a:cubicBezTo>
                  <a:pt x="60" y="164"/>
                  <a:pt x="59" y="166"/>
                  <a:pt x="60" y="168"/>
                </a:cubicBezTo>
                <a:cubicBezTo>
                  <a:pt x="61" y="168"/>
                  <a:pt x="61" y="169"/>
                  <a:pt x="61" y="169"/>
                </a:cubicBezTo>
                <a:cubicBezTo>
                  <a:pt x="62" y="169"/>
                  <a:pt x="62" y="168"/>
                  <a:pt x="64" y="167"/>
                </a:cubicBezTo>
                <a:cubicBezTo>
                  <a:pt x="67" y="165"/>
                  <a:pt x="65" y="164"/>
                  <a:pt x="69" y="163"/>
                </a:cubicBezTo>
                <a:cubicBezTo>
                  <a:pt x="73" y="163"/>
                  <a:pt x="72" y="161"/>
                  <a:pt x="72" y="161"/>
                </a:cubicBezTo>
                <a:cubicBezTo>
                  <a:pt x="72" y="161"/>
                  <a:pt x="71" y="162"/>
                  <a:pt x="70" y="162"/>
                </a:cubicBezTo>
                <a:cubicBezTo>
                  <a:pt x="70" y="162"/>
                  <a:pt x="69" y="162"/>
                  <a:pt x="69" y="161"/>
                </a:cubicBezTo>
                <a:cubicBezTo>
                  <a:pt x="67" y="161"/>
                  <a:pt x="66" y="161"/>
                  <a:pt x="66" y="161"/>
                </a:cubicBezTo>
                <a:moveTo>
                  <a:pt x="70" y="156"/>
                </a:moveTo>
                <a:cubicBezTo>
                  <a:pt x="69" y="156"/>
                  <a:pt x="68" y="157"/>
                  <a:pt x="68" y="157"/>
                </a:cubicBezTo>
                <a:cubicBezTo>
                  <a:pt x="66" y="158"/>
                  <a:pt x="65" y="159"/>
                  <a:pt x="66" y="159"/>
                </a:cubicBezTo>
                <a:cubicBezTo>
                  <a:pt x="66" y="159"/>
                  <a:pt x="67" y="159"/>
                  <a:pt x="67" y="159"/>
                </a:cubicBezTo>
                <a:cubicBezTo>
                  <a:pt x="69" y="159"/>
                  <a:pt x="69" y="157"/>
                  <a:pt x="71" y="157"/>
                </a:cubicBezTo>
                <a:cubicBezTo>
                  <a:pt x="71" y="157"/>
                  <a:pt x="71" y="157"/>
                  <a:pt x="71" y="157"/>
                </a:cubicBezTo>
                <a:cubicBezTo>
                  <a:pt x="71" y="157"/>
                  <a:pt x="72" y="157"/>
                  <a:pt x="72" y="157"/>
                </a:cubicBezTo>
                <a:cubicBezTo>
                  <a:pt x="73" y="157"/>
                  <a:pt x="73" y="157"/>
                  <a:pt x="73" y="157"/>
                </a:cubicBezTo>
                <a:cubicBezTo>
                  <a:pt x="73" y="157"/>
                  <a:pt x="72" y="156"/>
                  <a:pt x="70" y="156"/>
                </a:cubicBezTo>
                <a:moveTo>
                  <a:pt x="744" y="155"/>
                </a:moveTo>
                <a:cubicBezTo>
                  <a:pt x="744" y="155"/>
                  <a:pt x="743" y="156"/>
                  <a:pt x="742" y="156"/>
                </a:cubicBezTo>
                <a:cubicBezTo>
                  <a:pt x="735" y="159"/>
                  <a:pt x="736" y="161"/>
                  <a:pt x="738" y="162"/>
                </a:cubicBezTo>
                <a:cubicBezTo>
                  <a:pt x="739" y="163"/>
                  <a:pt x="741" y="161"/>
                  <a:pt x="734" y="165"/>
                </a:cubicBezTo>
                <a:cubicBezTo>
                  <a:pt x="728" y="168"/>
                  <a:pt x="728" y="172"/>
                  <a:pt x="731" y="173"/>
                </a:cubicBezTo>
                <a:cubicBezTo>
                  <a:pt x="732" y="173"/>
                  <a:pt x="732" y="173"/>
                  <a:pt x="733" y="173"/>
                </a:cubicBezTo>
                <a:cubicBezTo>
                  <a:pt x="733" y="173"/>
                  <a:pt x="733" y="173"/>
                  <a:pt x="733" y="173"/>
                </a:cubicBezTo>
                <a:cubicBezTo>
                  <a:pt x="733" y="173"/>
                  <a:pt x="733" y="173"/>
                  <a:pt x="734" y="173"/>
                </a:cubicBezTo>
                <a:cubicBezTo>
                  <a:pt x="734" y="173"/>
                  <a:pt x="733" y="174"/>
                  <a:pt x="731" y="178"/>
                </a:cubicBezTo>
                <a:cubicBezTo>
                  <a:pt x="727" y="184"/>
                  <a:pt x="725" y="188"/>
                  <a:pt x="729" y="188"/>
                </a:cubicBezTo>
                <a:cubicBezTo>
                  <a:pt x="730" y="188"/>
                  <a:pt x="731" y="188"/>
                  <a:pt x="732" y="188"/>
                </a:cubicBezTo>
                <a:cubicBezTo>
                  <a:pt x="739" y="186"/>
                  <a:pt x="741" y="182"/>
                  <a:pt x="745" y="182"/>
                </a:cubicBezTo>
                <a:cubicBezTo>
                  <a:pt x="748" y="181"/>
                  <a:pt x="749" y="179"/>
                  <a:pt x="749" y="174"/>
                </a:cubicBezTo>
                <a:cubicBezTo>
                  <a:pt x="749" y="170"/>
                  <a:pt x="747" y="170"/>
                  <a:pt x="749" y="166"/>
                </a:cubicBezTo>
                <a:cubicBezTo>
                  <a:pt x="752" y="163"/>
                  <a:pt x="752" y="159"/>
                  <a:pt x="747" y="157"/>
                </a:cubicBezTo>
                <a:cubicBezTo>
                  <a:pt x="743" y="156"/>
                  <a:pt x="744" y="155"/>
                  <a:pt x="744" y="155"/>
                </a:cubicBezTo>
                <a:moveTo>
                  <a:pt x="8" y="146"/>
                </a:moveTo>
                <a:cubicBezTo>
                  <a:pt x="8" y="146"/>
                  <a:pt x="6" y="146"/>
                  <a:pt x="5" y="147"/>
                </a:cubicBezTo>
                <a:cubicBezTo>
                  <a:pt x="4" y="147"/>
                  <a:pt x="3" y="148"/>
                  <a:pt x="2" y="148"/>
                </a:cubicBezTo>
                <a:cubicBezTo>
                  <a:pt x="1" y="148"/>
                  <a:pt x="1" y="148"/>
                  <a:pt x="1" y="14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8"/>
                  <a:pt x="1" y="148"/>
                </a:cubicBezTo>
                <a:cubicBezTo>
                  <a:pt x="2" y="149"/>
                  <a:pt x="5" y="150"/>
                  <a:pt x="7" y="150"/>
                </a:cubicBezTo>
                <a:cubicBezTo>
                  <a:pt x="7" y="150"/>
                  <a:pt x="7" y="150"/>
                  <a:pt x="7" y="150"/>
                </a:cubicBezTo>
                <a:cubicBezTo>
                  <a:pt x="9" y="150"/>
                  <a:pt x="10" y="150"/>
                  <a:pt x="10" y="149"/>
                </a:cubicBezTo>
                <a:cubicBezTo>
                  <a:pt x="9" y="148"/>
                  <a:pt x="9" y="147"/>
                  <a:pt x="9" y="146"/>
                </a:cubicBezTo>
                <a:cubicBezTo>
                  <a:pt x="9" y="146"/>
                  <a:pt x="8" y="146"/>
                  <a:pt x="8" y="146"/>
                </a:cubicBezTo>
                <a:moveTo>
                  <a:pt x="766" y="128"/>
                </a:moveTo>
                <a:cubicBezTo>
                  <a:pt x="766" y="128"/>
                  <a:pt x="765" y="128"/>
                  <a:pt x="764" y="128"/>
                </a:cubicBezTo>
                <a:cubicBezTo>
                  <a:pt x="760" y="129"/>
                  <a:pt x="760" y="129"/>
                  <a:pt x="756" y="131"/>
                </a:cubicBezTo>
                <a:cubicBezTo>
                  <a:pt x="751" y="133"/>
                  <a:pt x="755" y="136"/>
                  <a:pt x="752" y="142"/>
                </a:cubicBezTo>
                <a:cubicBezTo>
                  <a:pt x="751" y="147"/>
                  <a:pt x="748" y="150"/>
                  <a:pt x="749" y="150"/>
                </a:cubicBezTo>
                <a:cubicBezTo>
                  <a:pt x="750" y="150"/>
                  <a:pt x="750" y="150"/>
                  <a:pt x="751" y="149"/>
                </a:cubicBezTo>
                <a:cubicBezTo>
                  <a:pt x="754" y="148"/>
                  <a:pt x="757" y="145"/>
                  <a:pt x="758" y="145"/>
                </a:cubicBezTo>
                <a:cubicBezTo>
                  <a:pt x="759" y="145"/>
                  <a:pt x="759" y="146"/>
                  <a:pt x="759" y="147"/>
                </a:cubicBezTo>
                <a:cubicBezTo>
                  <a:pt x="759" y="151"/>
                  <a:pt x="755" y="151"/>
                  <a:pt x="756" y="155"/>
                </a:cubicBezTo>
                <a:cubicBezTo>
                  <a:pt x="757" y="159"/>
                  <a:pt x="756" y="159"/>
                  <a:pt x="763" y="160"/>
                </a:cubicBezTo>
                <a:cubicBezTo>
                  <a:pt x="770" y="162"/>
                  <a:pt x="765" y="161"/>
                  <a:pt x="766" y="166"/>
                </a:cubicBezTo>
                <a:cubicBezTo>
                  <a:pt x="768" y="170"/>
                  <a:pt x="769" y="171"/>
                  <a:pt x="767" y="172"/>
                </a:cubicBezTo>
                <a:cubicBezTo>
                  <a:pt x="767" y="172"/>
                  <a:pt x="767" y="172"/>
                  <a:pt x="767" y="172"/>
                </a:cubicBezTo>
                <a:cubicBezTo>
                  <a:pt x="766" y="172"/>
                  <a:pt x="765" y="172"/>
                  <a:pt x="763" y="171"/>
                </a:cubicBezTo>
                <a:cubicBezTo>
                  <a:pt x="762" y="171"/>
                  <a:pt x="761" y="170"/>
                  <a:pt x="761" y="170"/>
                </a:cubicBezTo>
                <a:cubicBezTo>
                  <a:pt x="760" y="170"/>
                  <a:pt x="760" y="170"/>
                  <a:pt x="760" y="170"/>
                </a:cubicBezTo>
                <a:cubicBezTo>
                  <a:pt x="760" y="173"/>
                  <a:pt x="761" y="174"/>
                  <a:pt x="762" y="177"/>
                </a:cubicBezTo>
                <a:cubicBezTo>
                  <a:pt x="763" y="180"/>
                  <a:pt x="761" y="182"/>
                  <a:pt x="757" y="183"/>
                </a:cubicBezTo>
                <a:cubicBezTo>
                  <a:pt x="753" y="185"/>
                  <a:pt x="756" y="186"/>
                  <a:pt x="759" y="186"/>
                </a:cubicBezTo>
                <a:cubicBezTo>
                  <a:pt x="759" y="186"/>
                  <a:pt x="759" y="186"/>
                  <a:pt x="760" y="186"/>
                </a:cubicBezTo>
                <a:cubicBezTo>
                  <a:pt x="761" y="186"/>
                  <a:pt x="764" y="186"/>
                  <a:pt x="766" y="186"/>
                </a:cubicBezTo>
                <a:cubicBezTo>
                  <a:pt x="768" y="186"/>
                  <a:pt x="770" y="186"/>
                  <a:pt x="769" y="188"/>
                </a:cubicBezTo>
                <a:cubicBezTo>
                  <a:pt x="768" y="190"/>
                  <a:pt x="764" y="187"/>
                  <a:pt x="762" y="192"/>
                </a:cubicBezTo>
                <a:cubicBezTo>
                  <a:pt x="759" y="196"/>
                  <a:pt x="750" y="200"/>
                  <a:pt x="754" y="200"/>
                </a:cubicBezTo>
                <a:cubicBezTo>
                  <a:pt x="754" y="200"/>
                  <a:pt x="754" y="200"/>
                  <a:pt x="754" y="200"/>
                </a:cubicBezTo>
                <a:cubicBezTo>
                  <a:pt x="759" y="200"/>
                  <a:pt x="759" y="198"/>
                  <a:pt x="774" y="196"/>
                </a:cubicBezTo>
                <a:cubicBezTo>
                  <a:pt x="789" y="194"/>
                  <a:pt x="779" y="196"/>
                  <a:pt x="789" y="193"/>
                </a:cubicBezTo>
                <a:cubicBezTo>
                  <a:pt x="796" y="190"/>
                  <a:pt x="796" y="189"/>
                  <a:pt x="794" y="189"/>
                </a:cubicBezTo>
                <a:cubicBezTo>
                  <a:pt x="793" y="189"/>
                  <a:pt x="791" y="189"/>
                  <a:pt x="790" y="190"/>
                </a:cubicBezTo>
                <a:cubicBezTo>
                  <a:pt x="790" y="190"/>
                  <a:pt x="789" y="190"/>
                  <a:pt x="789" y="190"/>
                </a:cubicBezTo>
                <a:cubicBezTo>
                  <a:pt x="786" y="190"/>
                  <a:pt x="794" y="184"/>
                  <a:pt x="792" y="178"/>
                </a:cubicBezTo>
                <a:cubicBezTo>
                  <a:pt x="792" y="176"/>
                  <a:pt x="791" y="175"/>
                  <a:pt x="790" y="175"/>
                </a:cubicBezTo>
                <a:cubicBezTo>
                  <a:pt x="789" y="175"/>
                  <a:pt x="789" y="175"/>
                  <a:pt x="789" y="176"/>
                </a:cubicBezTo>
                <a:cubicBezTo>
                  <a:pt x="788" y="176"/>
                  <a:pt x="788" y="176"/>
                  <a:pt x="787" y="176"/>
                </a:cubicBezTo>
                <a:cubicBezTo>
                  <a:pt x="787" y="176"/>
                  <a:pt x="786" y="175"/>
                  <a:pt x="785" y="174"/>
                </a:cubicBezTo>
                <a:cubicBezTo>
                  <a:pt x="783" y="172"/>
                  <a:pt x="783" y="170"/>
                  <a:pt x="785" y="170"/>
                </a:cubicBezTo>
                <a:cubicBezTo>
                  <a:pt x="785" y="170"/>
                  <a:pt x="786" y="170"/>
                  <a:pt x="787" y="171"/>
                </a:cubicBezTo>
                <a:cubicBezTo>
                  <a:pt x="788" y="171"/>
                  <a:pt x="789" y="171"/>
                  <a:pt x="789" y="171"/>
                </a:cubicBezTo>
                <a:cubicBezTo>
                  <a:pt x="792" y="171"/>
                  <a:pt x="790" y="169"/>
                  <a:pt x="783" y="164"/>
                </a:cubicBezTo>
                <a:cubicBezTo>
                  <a:pt x="774" y="159"/>
                  <a:pt x="780" y="160"/>
                  <a:pt x="776" y="155"/>
                </a:cubicBezTo>
                <a:cubicBezTo>
                  <a:pt x="772" y="151"/>
                  <a:pt x="767" y="151"/>
                  <a:pt x="766" y="151"/>
                </a:cubicBezTo>
                <a:cubicBezTo>
                  <a:pt x="765" y="151"/>
                  <a:pt x="765" y="151"/>
                  <a:pt x="765" y="151"/>
                </a:cubicBezTo>
                <a:cubicBezTo>
                  <a:pt x="765" y="151"/>
                  <a:pt x="768" y="149"/>
                  <a:pt x="769" y="146"/>
                </a:cubicBezTo>
                <a:cubicBezTo>
                  <a:pt x="771" y="143"/>
                  <a:pt x="771" y="143"/>
                  <a:pt x="773" y="139"/>
                </a:cubicBezTo>
                <a:cubicBezTo>
                  <a:pt x="774" y="136"/>
                  <a:pt x="773" y="135"/>
                  <a:pt x="771" y="135"/>
                </a:cubicBezTo>
                <a:cubicBezTo>
                  <a:pt x="770" y="135"/>
                  <a:pt x="769" y="136"/>
                  <a:pt x="767" y="136"/>
                </a:cubicBezTo>
                <a:cubicBezTo>
                  <a:pt x="765" y="137"/>
                  <a:pt x="763" y="137"/>
                  <a:pt x="762" y="137"/>
                </a:cubicBezTo>
                <a:cubicBezTo>
                  <a:pt x="761" y="137"/>
                  <a:pt x="761" y="137"/>
                  <a:pt x="762" y="136"/>
                </a:cubicBezTo>
                <a:cubicBezTo>
                  <a:pt x="763" y="134"/>
                  <a:pt x="763" y="133"/>
                  <a:pt x="765" y="131"/>
                </a:cubicBezTo>
                <a:cubicBezTo>
                  <a:pt x="767" y="129"/>
                  <a:pt x="768" y="128"/>
                  <a:pt x="766" y="128"/>
                </a:cubicBezTo>
                <a:moveTo>
                  <a:pt x="1671" y="121"/>
                </a:moveTo>
                <a:cubicBezTo>
                  <a:pt x="1670" y="121"/>
                  <a:pt x="1670" y="122"/>
                  <a:pt x="1670" y="122"/>
                </a:cubicBezTo>
                <a:cubicBezTo>
                  <a:pt x="1669" y="124"/>
                  <a:pt x="1669" y="124"/>
                  <a:pt x="1671" y="125"/>
                </a:cubicBezTo>
                <a:cubicBezTo>
                  <a:pt x="1672" y="125"/>
                  <a:pt x="1673" y="126"/>
                  <a:pt x="1673" y="126"/>
                </a:cubicBezTo>
                <a:cubicBezTo>
                  <a:pt x="1674" y="126"/>
                  <a:pt x="1674" y="126"/>
                  <a:pt x="1674" y="126"/>
                </a:cubicBezTo>
                <a:cubicBezTo>
                  <a:pt x="1675" y="125"/>
                  <a:pt x="1675" y="125"/>
                  <a:pt x="1675" y="125"/>
                </a:cubicBezTo>
                <a:cubicBezTo>
                  <a:pt x="1676" y="125"/>
                  <a:pt x="1677" y="126"/>
                  <a:pt x="1678" y="126"/>
                </a:cubicBezTo>
                <a:cubicBezTo>
                  <a:pt x="1680" y="128"/>
                  <a:pt x="1681" y="128"/>
                  <a:pt x="1682" y="128"/>
                </a:cubicBezTo>
                <a:cubicBezTo>
                  <a:pt x="1682" y="128"/>
                  <a:pt x="1683" y="128"/>
                  <a:pt x="1683" y="128"/>
                </a:cubicBezTo>
                <a:cubicBezTo>
                  <a:pt x="1685" y="128"/>
                  <a:pt x="1686" y="127"/>
                  <a:pt x="1686" y="127"/>
                </a:cubicBezTo>
                <a:cubicBezTo>
                  <a:pt x="1686" y="127"/>
                  <a:pt x="1679" y="123"/>
                  <a:pt x="1676" y="122"/>
                </a:cubicBezTo>
                <a:cubicBezTo>
                  <a:pt x="1673" y="122"/>
                  <a:pt x="1671" y="121"/>
                  <a:pt x="1671" y="121"/>
                </a:cubicBezTo>
                <a:moveTo>
                  <a:pt x="413" y="113"/>
                </a:moveTo>
                <a:cubicBezTo>
                  <a:pt x="412" y="113"/>
                  <a:pt x="411" y="113"/>
                  <a:pt x="410" y="113"/>
                </a:cubicBezTo>
                <a:cubicBezTo>
                  <a:pt x="409" y="114"/>
                  <a:pt x="409" y="116"/>
                  <a:pt x="410" y="118"/>
                </a:cubicBezTo>
                <a:cubicBezTo>
                  <a:pt x="410" y="119"/>
                  <a:pt x="411" y="119"/>
                  <a:pt x="411" y="119"/>
                </a:cubicBezTo>
                <a:cubicBezTo>
                  <a:pt x="412" y="119"/>
                  <a:pt x="414" y="117"/>
                  <a:pt x="415" y="115"/>
                </a:cubicBezTo>
                <a:cubicBezTo>
                  <a:pt x="415" y="113"/>
                  <a:pt x="415" y="113"/>
                  <a:pt x="413" y="113"/>
                </a:cubicBezTo>
                <a:moveTo>
                  <a:pt x="400" y="108"/>
                </a:moveTo>
                <a:cubicBezTo>
                  <a:pt x="399" y="108"/>
                  <a:pt x="399" y="108"/>
                  <a:pt x="398" y="109"/>
                </a:cubicBezTo>
                <a:cubicBezTo>
                  <a:pt x="392" y="109"/>
                  <a:pt x="390" y="110"/>
                  <a:pt x="391" y="113"/>
                </a:cubicBezTo>
                <a:cubicBezTo>
                  <a:pt x="392" y="115"/>
                  <a:pt x="392" y="115"/>
                  <a:pt x="393" y="115"/>
                </a:cubicBezTo>
                <a:cubicBezTo>
                  <a:pt x="394" y="115"/>
                  <a:pt x="396" y="115"/>
                  <a:pt x="397" y="114"/>
                </a:cubicBezTo>
                <a:cubicBezTo>
                  <a:pt x="401" y="112"/>
                  <a:pt x="404" y="108"/>
                  <a:pt x="400" y="108"/>
                </a:cubicBezTo>
                <a:moveTo>
                  <a:pt x="384" y="85"/>
                </a:moveTo>
                <a:cubicBezTo>
                  <a:pt x="384" y="85"/>
                  <a:pt x="383" y="85"/>
                  <a:pt x="383" y="86"/>
                </a:cubicBezTo>
                <a:cubicBezTo>
                  <a:pt x="382" y="88"/>
                  <a:pt x="380" y="93"/>
                  <a:pt x="380" y="97"/>
                </a:cubicBezTo>
                <a:cubicBezTo>
                  <a:pt x="380" y="100"/>
                  <a:pt x="379" y="100"/>
                  <a:pt x="379" y="103"/>
                </a:cubicBezTo>
                <a:cubicBezTo>
                  <a:pt x="378" y="105"/>
                  <a:pt x="381" y="102"/>
                  <a:pt x="383" y="105"/>
                </a:cubicBezTo>
                <a:cubicBezTo>
                  <a:pt x="384" y="107"/>
                  <a:pt x="384" y="108"/>
                  <a:pt x="384" y="108"/>
                </a:cubicBezTo>
                <a:cubicBezTo>
                  <a:pt x="385" y="108"/>
                  <a:pt x="386" y="107"/>
                  <a:pt x="387" y="106"/>
                </a:cubicBezTo>
                <a:cubicBezTo>
                  <a:pt x="390" y="103"/>
                  <a:pt x="392" y="102"/>
                  <a:pt x="395" y="102"/>
                </a:cubicBezTo>
                <a:cubicBezTo>
                  <a:pt x="397" y="102"/>
                  <a:pt x="398" y="102"/>
                  <a:pt x="399" y="102"/>
                </a:cubicBezTo>
                <a:cubicBezTo>
                  <a:pt x="402" y="103"/>
                  <a:pt x="404" y="104"/>
                  <a:pt x="405" y="104"/>
                </a:cubicBezTo>
                <a:cubicBezTo>
                  <a:pt x="406" y="104"/>
                  <a:pt x="407" y="103"/>
                  <a:pt x="406" y="102"/>
                </a:cubicBezTo>
                <a:cubicBezTo>
                  <a:pt x="404" y="99"/>
                  <a:pt x="402" y="99"/>
                  <a:pt x="399" y="95"/>
                </a:cubicBezTo>
                <a:cubicBezTo>
                  <a:pt x="396" y="91"/>
                  <a:pt x="393" y="90"/>
                  <a:pt x="389" y="88"/>
                </a:cubicBezTo>
                <a:cubicBezTo>
                  <a:pt x="386" y="87"/>
                  <a:pt x="385" y="85"/>
                  <a:pt x="384" y="85"/>
                </a:cubicBezTo>
                <a:moveTo>
                  <a:pt x="712" y="66"/>
                </a:moveTo>
                <a:cubicBezTo>
                  <a:pt x="710" y="66"/>
                  <a:pt x="708" y="67"/>
                  <a:pt x="702" y="69"/>
                </a:cubicBezTo>
                <a:cubicBezTo>
                  <a:pt x="695" y="71"/>
                  <a:pt x="693" y="70"/>
                  <a:pt x="691" y="73"/>
                </a:cubicBezTo>
                <a:cubicBezTo>
                  <a:pt x="691" y="75"/>
                  <a:pt x="690" y="75"/>
                  <a:pt x="688" y="75"/>
                </a:cubicBezTo>
                <a:cubicBezTo>
                  <a:pt x="688" y="75"/>
                  <a:pt x="688" y="75"/>
                  <a:pt x="687" y="75"/>
                </a:cubicBezTo>
                <a:cubicBezTo>
                  <a:pt x="687" y="75"/>
                  <a:pt x="687" y="75"/>
                  <a:pt x="686" y="75"/>
                </a:cubicBezTo>
                <a:cubicBezTo>
                  <a:pt x="686" y="75"/>
                  <a:pt x="686" y="75"/>
                  <a:pt x="686" y="75"/>
                </a:cubicBezTo>
                <a:cubicBezTo>
                  <a:pt x="684" y="76"/>
                  <a:pt x="682" y="84"/>
                  <a:pt x="681" y="84"/>
                </a:cubicBezTo>
                <a:cubicBezTo>
                  <a:pt x="681" y="84"/>
                  <a:pt x="681" y="84"/>
                  <a:pt x="681" y="84"/>
                </a:cubicBezTo>
                <a:cubicBezTo>
                  <a:pt x="680" y="83"/>
                  <a:pt x="679" y="82"/>
                  <a:pt x="678" y="78"/>
                </a:cubicBezTo>
                <a:cubicBezTo>
                  <a:pt x="676" y="75"/>
                  <a:pt x="678" y="76"/>
                  <a:pt x="675" y="72"/>
                </a:cubicBezTo>
                <a:cubicBezTo>
                  <a:pt x="674" y="70"/>
                  <a:pt x="671" y="69"/>
                  <a:pt x="669" y="69"/>
                </a:cubicBezTo>
                <a:cubicBezTo>
                  <a:pt x="667" y="69"/>
                  <a:pt x="666" y="70"/>
                  <a:pt x="666" y="70"/>
                </a:cubicBezTo>
                <a:cubicBezTo>
                  <a:pt x="665" y="72"/>
                  <a:pt x="670" y="73"/>
                  <a:pt x="668" y="75"/>
                </a:cubicBezTo>
                <a:cubicBezTo>
                  <a:pt x="667" y="76"/>
                  <a:pt x="663" y="78"/>
                  <a:pt x="662" y="80"/>
                </a:cubicBezTo>
                <a:cubicBezTo>
                  <a:pt x="661" y="80"/>
                  <a:pt x="662" y="80"/>
                  <a:pt x="662" y="80"/>
                </a:cubicBezTo>
                <a:cubicBezTo>
                  <a:pt x="664" y="80"/>
                  <a:pt x="666" y="80"/>
                  <a:pt x="667" y="80"/>
                </a:cubicBezTo>
                <a:cubicBezTo>
                  <a:pt x="667" y="80"/>
                  <a:pt x="668" y="80"/>
                  <a:pt x="668" y="80"/>
                </a:cubicBezTo>
                <a:cubicBezTo>
                  <a:pt x="670" y="80"/>
                  <a:pt x="671" y="82"/>
                  <a:pt x="672" y="83"/>
                </a:cubicBezTo>
                <a:cubicBezTo>
                  <a:pt x="673" y="85"/>
                  <a:pt x="671" y="87"/>
                  <a:pt x="670" y="88"/>
                </a:cubicBezTo>
                <a:cubicBezTo>
                  <a:pt x="669" y="89"/>
                  <a:pt x="674" y="88"/>
                  <a:pt x="676" y="89"/>
                </a:cubicBezTo>
                <a:cubicBezTo>
                  <a:pt x="678" y="89"/>
                  <a:pt x="679" y="91"/>
                  <a:pt x="677" y="93"/>
                </a:cubicBezTo>
                <a:cubicBezTo>
                  <a:pt x="677" y="94"/>
                  <a:pt x="678" y="94"/>
                  <a:pt x="679" y="94"/>
                </a:cubicBezTo>
                <a:cubicBezTo>
                  <a:pt x="681" y="94"/>
                  <a:pt x="685" y="93"/>
                  <a:pt x="687" y="93"/>
                </a:cubicBezTo>
                <a:cubicBezTo>
                  <a:pt x="687" y="93"/>
                  <a:pt x="687" y="93"/>
                  <a:pt x="688" y="93"/>
                </a:cubicBezTo>
                <a:cubicBezTo>
                  <a:pt x="689" y="93"/>
                  <a:pt x="690" y="93"/>
                  <a:pt x="691" y="94"/>
                </a:cubicBezTo>
                <a:cubicBezTo>
                  <a:pt x="692" y="94"/>
                  <a:pt x="693" y="95"/>
                  <a:pt x="695" y="95"/>
                </a:cubicBezTo>
                <a:cubicBezTo>
                  <a:pt x="695" y="95"/>
                  <a:pt x="697" y="94"/>
                  <a:pt x="698" y="94"/>
                </a:cubicBezTo>
                <a:cubicBezTo>
                  <a:pt x="704" y="92"/>
                  <a:pt x="707" y="92"/>
                  <a:pt x="712" y="88"/>
                </a:cubicBezTo>
                <a:cubicBezTo>
                  <a:pt x="718" y="84"/>
                  <a:pt x="717" y="85"/>
                  <a:pt x="721" y="83"/>
                </a:cubicBezTo>
                <a:cubicBezTo>
                  <a:pt x="725" y="80"/>
                  <a:pt x="724" y="79"/>
                  <a:pt x="724" y="76"/>
                </a:cubicBezTo>
                <a:cubicBezTo>
                  <a:pt x="724" y="75"/>
                  <a:pt x="724" y="75"/>
                  <a:pt x="725" y="75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5" y="75"/>
                  <a:pt x="726" y="75"/>
                  <a:pt x="725" y="73"/>
                </a:cubicBezTo>
                <a:cubicBezTo>
                  <a:pt x="725" y="68"/>
                  <a:pt x="720" y="70"/>
                  <a:pt x="717" y="69"/>
                </a:cubicBezTo>
                <a:cubicBezTo>
                  <a:pt x="714" y="69"/>
                  <a:pt x="714" y="66"/>
                  <a:pt x="712" y="66"/>
                </a:cubicBezTo>
                <a:cubicBezTo>
                  <a:pt x="712" y="66"/>
                  <a:pt x="712" y="66"/>
                  <a:pt x="712" y="66"/>
                </a:cubicBezTo>
                <a:moveTo>
                  <a:pt x="430" y="61"/>
                </a:moveTo>
                <a:cubicBezTo>
                  <a:pt x="430" y="61"/>
                  <a:pt x="429" y="61"/>
                  <a:pt x="428" y="61"/>
                </a:cubicBezTo>
                <a:cubicBezTo>
                  <a:pt x="425" y="63"/>
                  <a:pt x="422" y="64"/>
                  <a:pt x="426" y="69"/>
                </a:cubicBezTo>
                <a:cubicBezTo>
                  <a:pt x="428" y="72"/>
                  <a:pt x="430" y="74"/>
                  <a:pt x="431" y="74"/>
                </a:cubicBezTo>
                <a:cubicBezTo>
                  <a:pt x="432" y="74"/>
                  <a:pt x="432" y="74"/>
                  <a:pt x="432" y="73"/>
                </a:cubicBezTo>
                <a:cubicBezTo>
                  <a:pt x="434" y="70"/>
                  <a:pt x="435" y="61"/>
                  <a:pt x="430" y="61"/>
                </a:cubicBezTo>
                <a:moveTo>
                  <a:pt x="1641" y="54"/>
                </a:moveTo>
                <a:cubicBezTo>
                  <a:pt x="1640" y="54"/>
                  <a:pt x="1639" y="55"/>
                  <a:pt x="1638" y="55"/>
                </a:cubicBezTo>
                <a:cubicBezTo>
                  <a:pt x="1637" y="55"/>
                  <a:pt x="1636" y="56"/>
                  <a:pt x="1634" y="56"/>
                </a:cubicBezTo>
                <a:cubicBezTo>
                  <a:pt x="1634" y="56"/>
                  <a:pt x="1633" y="55"/>
                  <a:pt x="1632" y="55"/>
                </a:cubicBezTo>
                <a:cubicBezTo>
                  <a:pt x="1627" y="54"/>
                  <a:pt x="1626" y="54"/>
                  <a:pt x="1626" y="54"/>
                </a:cubicBezTo>
                <a:cubicBezTo>
                  <a:pt x="1626" y="55"/>
                  <a:pt x="1626" y="55"/>
                  <a:pt x="1625" y="55"/>
                </a:cubicBezTo>
                <a:cubicBezTo>
                  <a:pt x="1625" y="55"/>
                  <a:pt x="1625" y="55"/>
                  <a:pt x="1625" y="55"/>
                </a:cubicBezTo>
                <a:cubicBezTo>
                  <a:pt x="1625" y="55"/>
                  <a:pt x="1625" y="55"/>
                  <a:pt x="1625" y="55"/>
                </a:cubicBezTo>
                <a:cubicBezTo>
                  <a:pt x="1624" y="55"/>
                  <a:pt x="1624" y="55"/>
                  <a:pt x="1624" y="57"/>
                </a:cubicBezTo>
                <a:cubicBezTo>
                  <a:pt x="1624" y="60"/>
                  <a:pt x="1625" y="61"/>
                  <a:pt x="1627" y="61"/>
                </a:cubicBezTo>
                <a:cubicBezTo>
                  <a:pt x="1628" y="61"/>
                  <a:pt x="1629" y="61"/>
                  <a:pt x="1630" y="61"/>
                </a:cubicBezTo>
                <a:cubicBezTo>
                  <a:pt x="1635" y="60"/>
                  <a:pt x="1631" y="61"/>
                  <a:pt x="1638" y="60"/>
                </a:cubicBezTo>
                <a:cubicBezTo>
                  <a:pt x="1645" y="60"/>
                  <a:pt x="1646" y="59"/>
                  <a:pt x="1646" y="59"/>
                </a:cubicBezTo>
                <a:cubicBezTo>
                  <a:pt x="1646" y="59"/>
                  <a:pt x="1645" y="57"/>
                  <a:pt x="1643" y="55"/>
                </a:cubicBezTo>
                <a:cubicBezTo>
                  <a:pt x="1643" y="55"/>
                  <a:pt x="1642" y="54"/>
                  <a:pt x="1641" y="54"/>
                </a:cubicBezTo>
                <a:moveTo>
                  <a:pt x="325" y="49"/>
                </a:moveTo>
                <a:cubicBezTo>
                  <a:pt x="325" y="49"/>
                  <a:pt x="325" y="49"/>
                  <a:pt x="325" y="49"/>
                </a:cubicBezTo>
                <a:cubicBezTo>
                  <a:pt x="324" y="50"/>
                  <a:pt x="323" y="54"/>
                  <a:pt x="322" y="55"/>
                </a:cubicBezTo>
                <a:cubicBezTo>
                  <a:pt x="321" y="55"/>
                  <a:pt x="319" y="56"/>
                  <a:pt x="318" y="58"/>
                </a:cubicBezTo>
                <a:cubicBezTo>
                  <a:pt x="316" y="60"/>
                  <a:pt x="321" y="59"/>
                  <a:pt x="322" y="59"/>
                </a:cubicBezTo>
                <a:cubicBezTo>
                  <a:pt x="324" y="60"/>
                  <a:pt x="325" y="61"/>
                  <a:pt x="326" y="62"/>
                </a:cubicBezTo>
                <a:cubicBezTo>
                  <a:pt x="326" y="62"/>
                  <a:pt x="328" y="62"/>
                  <a:pt x="330" y="62"/>
                </a:cubicBezTo>
                <a:cubicBezTo>
                  <a:pt x="332" y="62"/>
                  <a:pt x="335" y="62"/>
                  <a:pt x="336" y="61"/>
                </a:cubicBezTo>
                <a:cubicBezTo>
                  <a:pt x="339" y="60"/>
                  <a:pt x="339" y="59"/>
                  <a:pt x="339" y="59"/>
                </a:cubicBezTo>
                <a:cubicBezTo>
                  <a:pt x="338" y="58"/>
                  <a:pt x="333" y="53"/>
                  <a:pt x="329" y="51"/>
                </a:cubicBezTo>
                <a:cubicBezTo>
                  <a:pt x="327" y="50"/>
                  <a:pt x="326" y="49"/>
                  <a:pt x="325" y="49"/>
                </a:cubicBezTo>
                <a:moveTo>
                  <a:pt x="1020" y="40"/>
                </a:moveTo>
                <a:cubicBezTo>
                  <a:pt x="1019" y="40"/>
                  <a:pt x="1018" y="40"/>
                  <a:pt x="1017" y="40"/>
                </a:cubicBezTo>
                <a:cubicBezTo>
                  <a:pt x="1013" y="41"/>
                  <a:pt x="1010" y="44"/>
                  <a:pt x="1014" y="45"/>
                </a:cubicBezTo>
                <a:cubicBezTo>
                  <a:pt x="1015" y="45"/>
                  <a:pt x="1016" y="46"/>
                  <a:pt x="1016" y="46"/>
                </a:cubicBezTo>
                <a:cubicBezTo>
                  <a:pt x="1018" y="46"/>
                  <a:pt x="1019" y="45"/>
                  <a:pt x="1023" y="43"/>
                </a:cubicBezTo>
                <a:cubicBezTo>
                  <a:pt x="1028" y="42"/>
                  <a:pt x="1024" y="40"/>
                  <a:pt x="1020" y="40"/>
                </a:cubicBezTo>
                <a:moveTo>
                  <a:pt x="537" y="37"/>
                </a:moveTo>
                <a:cubicBezTo>
                  <a:pt x="535" y="37"/>
                  <a:pt x="532" y="40"/>
                  <a:pt x="531" y="42"/>
                </a:cubicBezTo>
                <a:cubicBezTo>
                  <a:pt x="530" y="44"/>
                  <a:pt x="533" y="46"/>
                  <a:pt x="535" y="46"/>
                </a:cubicBezTo>
                <a:cubicBezTo>
                  <a:pt x="535" y="46"/>
                  <a:pt x="535" y="46"/>
                  <a:pt x="536" y="46"/>
                </a:cubicBezTo>
                <a:cubicBezTo>
                  <a:pt x="538" y="45"/>
                  <a:pt x="539" y="46"/>
                  <a:pt x="540" y="45"/>
                </a:cubicBezTo>
                <a:cubicBezTo>
                  <a:pt x="542" y="44"/>
                  <a:pt x="542" y="42"/>
                  <a:pt x="540" y="40"/>
                </a:cubicBezTo>
                <a:cubicBezTo>
                  <a:pt x="539" y="39"/>
                  <a:pt x="539" y="38"/>
                  <a:pt x="539" y="38"/>
                </a:cubicBezTo>
                <a:cubicBezTo>
                  <a:pt x="538" y="37"/>
                  <a:pt x="538" y="37"/>
                  <a:pt x="537" y="37"/>
                </a:cubicBezTo>
                <a:moveTo>
                  <a:pt x="1062" y="29"/>
                </a:moveTo>
                <a:cubicBezTo>
                  <a:pt x="1062" y="29"/>
                  <a:pt x="1062" y="29"/>
                  <a:pt x="1061" y="29"/>
                </a:cubicBezTo>
                <a:cubicBezTo>
                  <a:pt x="1059" y="30"/>
                  <a:pt x="1059" y="30"/>
                  <a:pt x="1062" y="33"/>
                </a:cubicBezTo>
                <a:cubicBezTo>
                  <a:pt x="1064" y="35"/>
                  <a:pt x="1066" y="37"/>
                  <a:pt x="1067" y="37"/>
                </a:cubicBezTo>
                <a:cubicBezTo>
                  <a:pt x="1068" y="37"/>
                  <a:pt x="1068" y="37"/>
                  <a:pt x="1068" y="35"/>
                </a:cubicBezTo>
                <a:cubicBezTo>
                  <a:pt x="1067" y="31"/>
                  <a:pt x="1064" y="29"/>
                  <a:pt x="1062" y="29"/>
                </a:cubicBezTo>
                <a:moveTo>
                  <a:pt x="279" y="14"/>
                </a:moveTo>
                <a:cubicBezTo>
                  <a:pt x="279" y="14"/>
                  <a:pt x="278" y="17"/>
                  <a:pt x="279" y="21"/>
                </a:cubicBezTo>
                <a:cubicBezTo>
                  <a:pt x="280" y="25"/>
                  <a:pt x="280" y="30"/>
                  <a:pt x="279" y="30"/>
                </a:cubicBezTo>
                <a:cubicBezTo>
                  <a:pt x="278" y="30"/>
                  <a:pt x="278" y="30"/>
                  <a:pt x="278" y="30"/>
                </a:cubicBezTo>
                <a:cubicBezTo>
                  <a:pt x="275" y="27"/>
                  <a:pt x="274" y="23"/>
                  <a:pt x="271" y="23"/>
                </a:cubicBezTo>
                <a:cubicBezTo>
                  <a:pt x="270" y="23"/>
                  <a:pt x="270" y="23"/>
                  <a:pt x="269" y="23"/>
                </a:cubicBezTo>
                <a:cubicBezTo>
                  <a:pt x="267" y="25"/>
                  <a:pt x="264" y="25"/>
                  <a:pt x="263" y="25"/>
                </a:cubicBezTo>
                <a:cubicBezTo>
                  <a:pt x="261" y="25"/>
                  <a:pt x="261" y="25"/>
                  <a:pt x="261" y="25"/>
                </a:cubicBezTo>
                <a:cubicBezTo>
                  <a:pt x="262" y="24"/>
                  <a:pt x="261" y="22"/>
                  <a:pt x="259" y="21"/>
                </a:cubicBezTo>
                <a:cubicBezTo>
                  <a:pt x="258" y="21"/>
                  <a:pt x="258" y="21"/>
                  <a:pt x="258" y="21"/>
                </a:cubicBezTo>
                <a:cubicBezTo>
                  <a:pt x="256" y="21"/>
                  <a:pt x="255" y="22"/>
                  <a:pt x="253" y="23"/>
                </a:cubicBezTo>
                <a:cubicBezTo>
                  <a:pt x="252" y="23"/>
                  <a:pt x="248" y="24"/>
                  <a:pt x="247" y="24"/>
                </a:cubicBezTo>
                <a:cubicBezTo>
                  <a:pt x="246" y="24"/>
                  <a:pt x="246" y="24"/>
                  <a:pt x="247" y="23"/>
                </a:cubicBezTo>
                <a:cubicBezTo>
                  <a:pt x="250" y="21"/>
                  <a:pt x="249" y="20"/>
                  <a:pt x="248" y="17"/>
                </a:cubicBezTo>
                <a:cubicBezTo>
                  <a:pt x="248" y="17"/>
                  <a:pt x="247" y="17"/>
                  <a:pt x="247" y="17"/>
                </a:cubicBezTo>
                <a:cubicBezTo>
                  <a:pt x="244" y="17"/>
                  <a:pt x="239" y="20"/>
                  <a:pt x="236" y="22"/>
                </a:cubicBezTo>
                <a:cubicBezTo>
                  <a:pt x="232" y="25"/>
                  <a:pt x="230" y="29"/>
                  <a:pt x="228" y="31"/>
                </a:cubicBezTo>
                <a:cubicBezTo>
                  <a:pt x="225" y="34"/>
                  <a:pt x="227" y="36"/>
                  <a:pt x="230" y="37"/>
                </a:cubicBezTo>
                <a:cubicBezTo>
                  <a:pt x="234" y="38"/>
                  <a:pt x="239" y="39"/>
                  <a:pt x="235" y="40"/>
                </a:cubicBezTo>
                <a:cubicBezTo>
                  <a:pt x="230" y="42"/>
                  <a:pt x="227" y="43"/>
                  <a:pt x="229" y="45"/>
                </a:cubicBezTo>
                <a:cubicBezTo>
                  <a:pt x="231" y="46"/>
                  <a:pt x="233" y="46"/>
                  <a:pt x="236" y="46"/>
                </a:cubicBezTo>
                <a:cubicBezTo>
                  <a:pt x="237" y="46"/>
                  <a:pt x="238" y="46"/>
                  <a:pt x="239" y="46"/>
                </a:cubicBezTo>
                <a:cubicBezTo>
                  <a:pt x="242" y="46"/>
                  <a:pt x="244" y="45"/>
                  <a:pt x="247" y="45"/>
                </a:cubicBezTo>
                <a:cubicBezTo>
                  <a:pt x="249" y="45"/>
                  <a:pt x="251" y="45"/>
                  <a:pt x="254" y="46"/>
                </a:cubicBezTo>
                <a:cubicBezTo>
                  <a:pt x="260" y="48"/>
                  <a:pt x="263" y="48"/>
                  <a:pt x="264" y="48"/>
                </a:cubicBezTo>
                <a:cubicBezTo>
                  <a:pt x="264" y="48"/>
                  <a:pt x="264" y="48"/>
                  <a:pt x="264" y="48"/>
                </a:cubicBezTo>
                <a:cubicBezTo>
                  <a:pt x="264" y="48"/>
                  <a:pt x="262" y="49"/>
                  <a:pt x="257" y="50"/>
                </a:cubicBezTo>
                <a:cubicBezTo>
                  <a:pt x="253" y="51"/>
                  <a:pt x="245" y="50"/>
                  <a:pt x="241" y="51"/>
                </a:cubicBezTo>
                <a:cubicBezTo>
                  <a:pt x="237" y="52"/>
                  <a:pt x="230" y="53"/>
                  <a:pt x="232" y="54"/>
                </a:cubicBezTo>
                <a:cubicBezTo>
                  <a:pt x="233" y="56"/>
                  <a:pt x="235" y="58"/>
                  <a:pt x="240" y="60"/>
                </a:cubicBezTo>
                <a:cubicBezTo>
                  <a:pt x="243" y="61"/>
                  <a:pt x="244" y="61"/>
                  <a:pt x="245" y="61"/>
                </a:cubicBezTo>
                <a:cubicBezTo>
                  <a:pt x="246" y="61"/>
                  <a:pt x="246" y="61"/>
                  <a:pt x="247" y="61"/>
                </a:cubicBezTo>
                <a:cubicBezTo>
                  <a:pt x="247" y="61"/>
                  <a:pt x="248" y="61"/>
                  <a:pt x="248" y="61"/>
                </a:cubicBezTo>
                <a:cubicBezTo>
                  <a:pt x="249" y="61"/>
                  <a:pt x="250" y="61"/>
                  <a:pt x="250" y="61"/>
                </a:cubicBezTo>
                <a:cubicBezTo>
                  <a:pt x="254" y="62"/>
                  <a:pt x="252" y="66"/>
                  <a:pt x="253" y="66"/>
                </a:cubicBezTo>
                <a:cubicBezTo>
                  <a:pt x="253" y="66"/>
                  <a:pt x="253" y="66"/>
                  <a:pt x="254" y="66"/>
                </a:cubicBezTo>
                <a:cubicBezTo>
                  <a:pt x="256" y="66"/>
                  <a:pt x="261" y="65"/>
                  <a:pt x="266" y="64"/>
                </a:cubicBezTo>
                <a:cubicBezTo>
                  <a:pt x="273" y="63"/>
                  <a:pt x="271" y="62"/>
                  <a:pt x="276" y="61"/>
                </a:cubicBezTo>
                <a:cubicBezTo>
                  <a:pt x="281" y="60"/>
                  <a:pt x="281" y="56"/>
                  <a:pt x="284" y="55"/>
                </a:cubicBezTo>
                <a:cubicBezTo>
                  <a:pt x="284" y="55"/>
                  <a:pt x="284" y="55"/>
                  <a:pt x="285" y="55"/>
                </a:cubicBezTo>
                <a:cubicBezTo>
                  <a:pt x="286" y="55"/>
                  <a:pt x="285" y="57"/>
                  <a:pt x="288" y="58"/>
                </a:cubicBezTo>
                <a:cubicBezTo>
                  <a:pt x="291" y="59"/>
                  <a:pt x="289" y="59"/>
                  <a:pt x="293" y="60"/>
                </a:cubicBezTo>
                <a:cubicBezTo>
                  <a:pt x="297" y="60"/>
                  <a:pt x="296" y="61"/>
                  <a:pt x="299" y="61"/>
                </a:cubicBezTo>
                <a:cubicBezTo>
                  <a:pt x="299" y="61"/>
                  <a:pt x="300" y="61"/>
                  <a:pt x="300" y="61"/>
                </a:cubicBezTo>
                <a:cubicBezTo>
                  <a:pt x="303" y="61"/>
                  <a:pt x="308" y="59"/>
                  <a:pt x="307" y="58"/>
                </a:cubicBezTo>
                <a:cubicBezTo>
                  <a:pt x="307" y="58"/>
                  <a:pt x="306" y="57"/>
                  <a:pt x="306" y="55"/>
                </a:cubicBezTo>
                <a:cubicBezTo>
                  <a:pt x="307" y="55"/>
                  <a:pt x="306" y="54"/>
                  <a:pt x="306" y="54"/>
                </a:cubicBezTo>
                <a:cubicBezTo>
                  <a:pt x="305" y="54"/>
                  <a:pt x="302" y="56"/>
                  <a:pt x="301" y="56"/>
                </a:cubicBezTo>
                <a:cubicBezTo>
                  <a:pt x="301" y="56"/>
                  <a:pt x="301" y="56"/>
                  <a:pt x="301" y="56"/>
                </a:cubicBezTo>
                <a:cubicBezTo>
                  <a:pt x="300" y="56"/>
                  <a:pt x="300" y="54"/>
                  <a:pt x="303" y="52"/>
                </a:cubicBezTo>
                <a:cubicBezTo>
                  <a:pt x="304" y="52"/>
                  <a:pt x="305" y="52"/>
                  <a:pt x="306" y="52"/>
                </a:cubicBezTo>
                <a:cubicBezTo>
                  <a:pt x="308" y="52"/>
                  <a:pt x="310" y="52"/>
                  <a:pt x="311" y="52"/>
                </a:cubicBezTo>
                <a:cubicBezTo>
                  <a:pt x="313" y="52"/>
                  <a:pt x="311" y="47"/>
                  <a:pt x="308" y="46"/>
                </a:cubicBezTo>
                <a:cubicBezTo>
                  <a:pt x="304" y="45"/>
                  <a:pt x="303" y="43"/>
                  <a:pt x="298" y="41"/>
                </a:cubicBezTo>
                <a:cubicBezTo>
                  <a:pt x="293" y="38"/>
                  <a:pt x="296" y="37"/>
                  <a:pt x="294" y="33"/>
                </a:cubicBezTo>
                <a:cubicBezTo>
                  <a:pt x="293" y="30"/>
                  <a:pt x="290" y="19"/>
                  <a:pt x="287" y="17"/>
                </a:cubicBezTo>
                <a:cubicBezTo>
                  <a:pt x="284" y="15"/>
                  <a:pt x="281" y="16"/>
                  <a:pt x="279" y="14"/>
                </a:cubicBezTo>
                <a:moveTo>
                  <a:pt x="289" y="7"/>
                </a:moveTo>
                <a:cubicBezTo>
                  <a:pt x="289" y="7"/>
                  <a:pt x="288" y="7"/>
                  <a:pt x="287" y="7"/>
                </a:cubicBezTo>
                <a:cubicBezTo>
                  <a:pt x="283" y="8"/>
                  <a:pt x="282" y="10"/>
                  <a:pt x="283" y="11"/>
                </a:cubicBezTo>
                <a:cubicBezTo>
                  <a:pt x="285" y="11"/>
                  <a:pt x="286" y="10"/>
                  <a:pt x="288" y="13"/>
                </a:cubicBezTo>
                <a:cubicBezTo>
                  <a:pt x="290" y="15"/>
                  <a:pt x="291" y="16"/>
                  <a:pt x="292" y="16"/>
                </a:cubicBezTo>
                <a:cubicBezTo>
                  <a:pt x="293" y="16"/>
                  <a:pt x="294" y="15"/>
                  <a:pt x="294" y="13"/>
                </a:cubicBezTo>
                <a:cubicBezTo>
                  <a:pt x="295" y="9"/>
                  <a:pt x="294" y="7"/>
                  <a:pt x="289" y="7"/>
                </a:cubicBezTo>
                <a:moveTo>
                  <a:pt x="1448" y="5"/>
                </a:moveTo>
                <a:cubicBezTo>
                  <a:pt x="1448" y="5"/>
                  <a:pt x="1447" y="5"/>
                  <a:pt x="1446" y="6"/>
                </a:cubicBezTo>
                <a:cubicBezTo>
                  <a:pt x="1443" y="7"/>
                  <a:pt x="1443" y="8"/>
                  <a:pt x="1446" y="10"/>
                </a:cubicBezTo>
                <a:cubicBezTo>
                  <a:pt x="1449" y="12"/>
                  <a:pt x="1448" y="12"/>
                  <a:pt x="1447" y="13"/>
                </a:cubicBezTo>
                <a:cubicBezTo>
                  <a:pt x="1446" y="14"/>
                  <a:pt x="1446" y="14"/>
                  <a:pt x="1447" y="14"/>
                </a:cubicBezTo>
                <a:cubicBezTo>
                  <a:pt x="1447" y="14"/>
                  <a:pt x="1447" y="14"/>
                  <a:pt x="1447" y="14"/>
                </a:cubicBezTo>
                <a:cubicBezTo>
                  <a:pt x="1448" y="14"/>
                  <a:pt x="1449" y="14"/>
                  <a:pt x="1451" y="15"/>
                </a:cubicBezTo>
                <a:cubicBezTo>
                  <a:pt x="1454" y="17"/>
                  <a:pt x="1456" y="20"/>
                  <a:pt x="1458" y="20"/>
                </a:cubicBezTo>
                <a:cubicBezTo>
                  <a:pt x="1459" y="21"/>
                  <a:pt x="1460" y="21"/>
                  <a:pt x="1460" y="21"/>
                </a:cubicBezTo>
                <a:cubicBezTo>
                  <a:pt x="1462" y="21"/>
                  <a:pt x="1462" y="20"/>
                  <a:pt x="1462" y="20"/>
                </a:cubicBezTo>
                <a:cubicBezTo>
                  <a:pt x="1462" y="20"/>
                  <a:pt x="1462" y="18"/>
                  <a:pt x="1459" y="15"/>
                </a:cubicBezTo>
                <a:cubicBezTo>
                  <a:pt x="1457" y="12"/>
                  <a:pt x="1452" y="11"/>
                  <a:pt x="1451" y="8"/>
                </a:cubicBezTo>
                <a:cubicBezTo>
                  <a:pt x="1451" y="6"/>
                  <a:pt x="1450" y="5"/>
                  <a:pt x="1448" y="5"/>
                </a:cubicBezTo>
                <a:moveTo>
                  <a:pt x="216" y="5"/>
                </a:moveTo>
                <a:cubicBezTo>
                  <a:pt x="215" y="5"/>
                  <a:pt x="214" y="5"/>
                  <a:pt x="213" y="5"/>
                </a:cubicBezTo>
                <a:cubicBezTo>
                  <a:pt x="207" y="6"/>
                  <a:pt x="205" y="6"/>
                  <a:pt x="201" y="7"/>
                </a:cubicBezTo>
                <a:cubicBezTo>
                  <a:pt x="198" y="8"/>
                  <a:pt x="202" y="11"/>
                  <a:pt x="204" y="14"/>
                </a:cubicBezTo>
                <a:cubicBezTo>
                  <a:pt x="205" y="18"/>
                  <a:pt x="205" y="15"/>
                  <a:pt x="203" y="19"/>
                </a:cubicBezTo>
                <a:cubicBezTo>
                  <a:pt x="200" y="23"/>
                  <a:pt x="202" y="24"/>
                  <a:pt x="200" y="27"/>
                </a:cubicBezTo>
                <a:cubicBezTo>
                  <a:pt x="198" y="30"/>
                  <a:pt x="194" y="34"/>
                  <a:pt x="195" y="35"/>
                </a:cubicBezTo>
                <a:cubicBezTo>
                  <a:pt x="197" y="37"/>
                  <a:pt x="201" y="38"/>
                  <a:pt x="203" y="40"/>
                </a:cubicBezTo>
                <a:cubicBezTo>
                  <a:pt x="204" y="41"/>
                  <a:pt x="206" y="43"/>
                  <a:pt x="208" y="43"/>
                </a:cubicBezTo>
                <a:cubicBezTo>
                  <a:pt x="209" y="43"/>
                  <a:pt x="209" y="43"/>
                  <a:pt x="210" y="43"/>
                </a:cubicBezTo>
                <a:cubicBezTo>
                  <a:pt x="213" y="42"/>
                  <a:pt x="214" y="41"/>
                  <a:pt x="216" y="40"/>
                </a:cubicBezTo>
                <a:cubicBezTo>
                  <a:pt x="219" y="39"/>
                  <a:pt x="221" y="38"/>
                  <a:pt x="220" y="35"/>
                </a:cubicBezTo>
                <a:cubicBezTo>
                  <a:pt x="220" y="32"/>
                  <a:pt x="220" y="30"/>
                  <a:pt x="221" y="30"/>
                </a:cubicBezTo>
                <a:cubicBezTo>
                  <a:pt x="221" y="30"/>
                  <a:pt x="221" y="30"/>
                  <a:pt x="221" y="30"/>
                </a:cubicBezTo>
                <a:cubicBezTo>
                  <a:pt x="222" y="31"/>
                  <a:pt x="222" y="31"/>
                  <a:pt x="223" y="31"/>
                </a:cubicBezTo>
                <a:cubicBezTo>
                  <a:pt x="224" y="31"/>
                  <a:pt x="224" y="31"/>
                  <a:pt x="224" y="30"/>
                </a:cubicBezTo>
                <a:cubicBezTo>
                  <a:pt x="225" y="28"/>
                  <a:pt x="226" y="26"/>
                  <a:pt x="228" y="24"/>
                </a:cubicBezTo>
                <a:cubicBezTo>
                  <a:pt x="229" y="23"/>
                  <a:pt x="234" y="21"/>
                  <a:pt x="236" y="19"/>
                </a:cubicBezTo>
                <a:cubicBezTo>
                  <a:pt x="238" y="17"/>
                  <a:pt x="242" y="15"/>
                  <a:pt x="243" y="14"/>
                </a:cubicBezTo>
                <a:cubicBezTo>
                  <a:pt x="244" y="12"/>
                  <a:pt x="241" y="11"/>
                  <a:pt x="239" y="11"/>
                </a:cubicBezTo>
                <a:cubicBezTo>
                  <a:pt x="237" y="10"/>
                  <a:pt x="235" y="7"/>
                  <a:pt x="231" y="7"/>
                </a:cubicBezTo>
                <a:cubicBezTo>
                  <a:pt x="228" y="7"/>
                  <a:pt x="226" y="9"/>
                  <a:pt x="225" y="9"/>
                </a:cubicBezTo>
                <a:cubicBezTo>
                  <a:pt x="225" y="9"/>
                  <a:pt x="225" y="9"/>
                  <a:pt x="225" y="9"/>
                </a:cubicBezTo>
                <a:cubicBezTo>
                  <a:pt x="225" y="8"/>
                  <a:pt x="223" y="7"/>
                  <a:pt x="221" y="6"/>
                </a:cubicBezTo>
                <a:cubicBezTo>
                  <a:pt x="220" y="6"/>
                  <a:pt x="218" y="5"/>
                  <a:pt x="216" y="5"/>
                </a:cubicBezTo>
                <a:moveTo>
                  <a:pt x="315" y="5"/>
                </a:moveTo>
                <a:cubicBezTo>
                  <a:pt x="312" y="5"/>
                  <a:pt x="306" y="8"/>
                  <a:pt x="306" y="9"/>
                </a:cubicBezTo>
                <a:cubicBezTo>
                  <a:pt x="306" y="11"/>
                  <a:pt x="309" y="10"/>
                  <a:pt x="312" y="12"/>
                </a:cubicBezTo>
                <a:cubicBezTo>
                  <a:pt x="315" y="13"/>
                  <a:pt x="315" y="13"/>
                  <a:pt x="313" y="17"/>
                </a:cubicBezTo>
                <a:cubicBezTo>
                  <a:pt x="312" y="19"/>
                  <a:pt x="311" y="19"/>
                  <a:pt x="311" y="19"/>
                </a:cubicBezTo>
                <a:cubicBezTo>
                  <a:pt x="309" y="19"/>
                  <a:pt x="308" y="16"/>
                  <a:pt x="308" y="16"/>
                </a:cubicBezTo>
                <a:cubicBezTo>
                  <a:pt x="307" y="15"/>
                  <a:pt x="307" y="15"/>
                  <a:pt x="306" y="15"/>
                </a:cubicBezTo>
                <a:cubicBezTo>
                  <a:pt x="306" y="15"/>
                  <a:pt x="306" y="15"/>
                  <a:pt x="305" y="15"/>
                </a:cubicBezTo>
                <a:cubicBezTo>
                  <a:pt x="302" y="16"/>
                  <a:pt x="301" y="18"/>
                  <a:pt x="305" y="20"/>
                </a:cubicBezTo>
                <a:cubicBezTo>
                  <a:pt x="309" y="22"/>
                  <a:pt x="310" y="24"/>
                  <a:pt x="313" y="26"/>
                </a:cubicBezTo>
                <a:cubicBezTo>
                  <a:pt x="315" y="27"/>
                  <a:pt x="317" y="31"/>
                  <a:pt x="320" y="31"/>
                </a:cubicBezTo>
                <a:cubicBezTo>
                  <a:pt x="321" y="31"/>
                  <a:pt x="322" y="31"/>
                  <a:pt x="323" y="30"/>
                </a:cubicBezTo>
                <a:cubicBezTo>
                  <a:pt x="329" y="28"/>
                  <a:pt x="331" y="25"/>
                  <a:pt x="332" y="23"/>
                </a:cubicBezTo>
                <a:cubicBezTo>
                  <a:pt x="333" y="20"/>
                  <a:pt x="331" y="20"/>
                  <a:pt x="330" y="18"/>
                </a:cubicBezTo>
                <a:cubicBezTo>
                  <a:pt x="329" y="16"/>
                  <a:pt x="328" y="15"/>
                  <a:pt x="326" y="15"/>
                </a:cubicBezTo>
                <a:cubicBezTo>
                  <a:pt x="326" y="15"/>
                  <a:pt x="325" y="15"/>
                  <a:pt x="325" y="15"/>
                </a:cubicBezTo>
                <a:cubicBezTo>
                  <a:pt x="322" y="15"/>
                  <a:pt x="321" y="15"/>
                  <a:pt x="321" y="15"/>
                </a:cubicBezTo>
                <a:cubicBezTo>
                  <a:pt x="321" y="15"/>
                  <a:pt x="323" y="13"/>
                  <a:pt x="326" y="11"/>
                </a:cubicBezTo>
                <a:cubicBezTo>
                  <a:pt x="330" y="9"/>
                  <a:pt x="327" y="8"/>
                  <a:pt x="328" y="7"/>
                </a:cubicBezTo>
                <a:cubicBezTo>
                  <a:pt x="330" y="6"/>
                  <a:pt x="327" y="5"/>
                  <a:pt x="324" y="5"/>
                </a:cubicBezTo>
                <a:cubicBezTo>
                  <a:pt x="323" y="5"/>
                  <a:pt x="323" y="5"/>
                  <a:pt x="322" y="5"/>
                </a:cubicBezTo>
                <a:cubicBezTo>
                  <a:pt x="321" y="5"/>
                  <a:pt x="321" y="5"/>
                  <a:pt x="321" y="5"/>
                </a:cubicBezTo>
                <a:cubicBezTo>
                  <a:pt x="319" y="5"/>
                  <a:pt x="319" y="5"/>
                  <a:pt x="316" y="5"/>
                </a:cubicBezTo>
                <a:cubicBezTo>
                  <a:pt x="316" y="5"/>
                  <a:pt x="316" y="5"/>
                  <a:pt x="315" y="5"/>
                </a:cubicBezTo>
                <a:moveTo>
                  <a:pt x="405" y="2"/>
                </a:moveTo>
                <a:cubicBezTo>
                  <a:pt x="404" y="2"/>
                  <a:pt x="404" y="2"/>
                  <a:pt x="403" y="2"/>
                </a:cubicBezTo>
                <a:cubicBezTo>
                  <a:pt x="399" y="3"/>
                  <a:pt x="406" y="11"/>
                  <a:pt x="412" y="11"/>
                </a:cubicBezTo>
                <a:cubicBezTo>
                  <a:pt x="412" y="11"/>
                  <a:pt x="413" y="11"/>
                  <a:pt x="413" y="11"/>
                </a:cubicBezTo>
                <a:cubicBezTo>
                  <a:pt x="418" y="11"/>
                  <a:pt x="423" y="9"/>
                  <a:pt x="424" y="8"/>
                </a:cubicBezTo>
                <a:cubicBezTo>
                  <a:pt x="425" y="8"/>
                  <a:pt x="412" y="2"/>
                  <a:pt x="405" y="2"/>
                </a:cubicBezTo>
                <a:moveTo>
                  <a:pt x="383" y="1"/>
                </a:moveTo>
                <a:cubicBezTo>
                  <a:pt x="377" y="1"/>
                  <a:pt x="372" y="2"/>
                  <a:pt x="370" y="7"/>
                </a:cubicBezTo>
                <a:cubicBezTo>
                  <a:pt x="367" y="15"/>
                  <a:pt x="363" y="32"/>
                  <a:pt x="363" y="35"/>
                </a:cubicBezTo>
                <a:cubicBezTo>
                  <a:pt x="362" y="38"/>
                  <a:pt x="374" y="43"/>
                  <a:pt x="382" y="43"/>
                </a:cubicBezTo>
                <a:cubicBezTo>
                  <a:pt x="385" y="44"/>
                  <a:pt x="389" y="44"/>
                  <a:pt x="393" y="44"/>
                </a:cubicBezTo>
                <a:cubicBezTo>
                  <a:pt x="398" y="44"/>
                  <a:pt x="401" y="43"/>
                  <a:pt x="400" y="42"/>
                </a:cubicBezTo>
                <a:cubicBezTo>
                  <a:pt x="397" y="41"/>
                  <a:pt x="399" y="40"/>
                  <a:pt x="404" y="40"/>
                </a:cubicBezTo>
                <a:cubicBezTo>
                  <a:pt x="405" y="40"/>
                  <a:pt x="406" y="40"/>
                  <a:pt x="406" y="40"/>
                </a:cubicBezTo>
                <a:cubicBezTo>
                  <a:pt x="407" y="40"/>
                  <a:pt x="408" y="40"/>
                  <a:pt x="408" y="40"/>
                </a:cubicBezTo>
                <a:cubicBezTo>
                  <a:pt x="414" y="40"/>
                  <a:pt x="414" y="38"/>
                  <a:pt x="414" y="37"/>
                </a:cubicBezTo>
                <a:cubicBezTo>
                  <a:pt x="414" y="36"/>
                  <a:pt x="415" y="36"/>
                  <a:pt x="415" y="36"/>
                </a:cubicBezTo>
                <a:cubicBezTo>
                  <a:pt x="415" y="36"/>
                  <a:pt x="417" y="39"/>
                  <a:pt x="421" y="41"/>
                </a:cubicBezTo>
                <a:cubicBezTo>
                  <a:pt x="426" y="44"/>
                  <a:pt x="430" y="52"/>
                  <a:pt x="435" y="56"/>
                </a:cubicBezTo>
                <a:cubicBezTo>
                  <a:pt x="439" y="60"/>
                  <a:pt x="450" y="66"/>
                  <a:pt x="448" y="70"/>
                </a:cubicBezTo>
                <a:cubicBezTo>
                  <a:pt x="446" y="73"/>
                  <a:pt x="450" y="85"/>
                  <a:pt x="434" y="88"/>
                </a:cubicBezTo>
                <a:cubicBezTo>
                  <a:pt x="419" y="90"/>
                  <a:pt x="418" y="89"/>
                  <a:pt x="418" y="92"/>
                </a:cubicBezTo>
                <a:cubicBezTo>
                  <a:pt x="418" y="96"/>
                  <a:pt x="419" y="97"/>
                  <a:pt x="425" y="97"/>
                </a:cubicBezTo>
                <a:cubicBezTo>
                  <a:pt x="429" y="97"/>
                  <a:pt x="435" y="95"/>
                  <a:pt x="439" y="95"/>
                </a:cubicBezTo>
                <a:cubicBezTo>
                  <a:pt x="441" y="95"/>
                  <a:pt x="442" y="95"/>
                  <a:pt x="443" y="96"/>
                </a:cubicBezTo>
                <a:cubicBezTo>
                  <a:pt x="445" y="100"/>
                  <a:pt x="449" y="101"/>
                  <a:pt x="452" y="102"/>
                </a:cubicBezTo>
                <a:cubicBezTo>
                  <a:pt x="455" y="103"/>
                  <a:pt x="449" y="104"/>
                  <a:pt x="447" y="105"/>
                </a:cubicBezTo>
                <a:cubicBezTo>
                  <a:pt x="446" y="105"/>
                  <a:pt x="451" y="106"/>
                  <a:pt x="459" y="110"/>
                </a:cubicBezTo>
                <a:cubicBezTo>
                  <a:pt x="465" y="112"/>
                  <a:pt x="470" y="114"/>
                  <a:pt x="473" y="114"/>
                </a:cubicBezTo>
                <a:cubicBezTo>
                  <a:pt x="475" y="114"/>
                  <a:pt x="476" y="113"/>
                  <a:pt x="474" y="112"/>
                </a:cubicBezTo>
                <a:cubicBezTo>
                  <a:pt x="469" y="109"/>
                  <a:pt x="466" y="103"/>
                  <a:pt x="464" y="101"/>
                </a:cubicBezTo>
                <a:cubicBezTo>
                  <a:pt x="463" y="101"/>
                  <a:pt x="463" y="100"/>
                  <a:pt x="463" y="100"/>
                </a:cubicBezTo>
                <a:cubicBezTo>
                  <a:pt x="463" y="100"/>
                  <a:pt x="465" y="101"/>
                  <a:pt x="468" y="102"/>
                </a:cubicBezTo>
                <a:cubicBezTo>
                  <a:pt x="472" y="103"/>
                  <a:pt x="476" y="106"/>
                  <a:pt x="477" y="108"/>
                </a:cubicBezTo>
                <a:cubicBezTo>
                  <a:pt x="478" y="108"/>
                  <a:pt x="478" y="108"/>
                  <a:pt x="479" y="108"/>
                </a:cubicBezTo>
                <a:cubicBezTo>
                  <a:pt x="480" y="108"/>
                  <a:pt x="480" y="106"/>
                  <a:pt x="481" y="101"/>
                </a:cubicBezTo>
                <a:cubicBezTo>
                  <a:pt x="483" y="95"/>
                  <a:pt x="481" y="95"/>
                  <a:pt x="474" y="91"/>
                </a:cubicBezTo>
                <a:cubicBezTo>
                  <a:pt x="467" y="86"/>
                  <a:pt x="465" y="82"/>
                  <a:pt x="464" y="79"/>
                </a:cubicBezTo>
                <a:cubicBezTo>
                  <a:pt x="463" y="75"/>
                  <a:pt x="467" y="75"/>
                  <a:pt x="469" y="72"/>
                </a:cubicBezTo>
                <a:cubicBezTo>
                  <a:pt x="470" y="72"/>
                  <a:pt x="470" y="72"/>
                  <a:pt x="470" y="72"/>
                </a:cubicBezTo>
                <a:cubicBezTo>
                  <a:pt x="473" y="72"/>
                  <a:pt x="477" y="77"/>
                  <a:pt x="480" y="80"/>
                </a:cubicBezTo>
                <a:cubicBezTo>
                  <a:pt x="482" y="83"/>
                  <a:pt x="485" y="88"/>
                  <a:pt x="487" y="88"/>
                </a:cubicBezTo>
                <a:cubicBezTo>
                  <a:pt x="487" y="88"/>
                  <a:pt x="488" y="87"/>
                  <a:pt x="489" y="86"/>
                </a:cubicBezTo>
                <a:cubicBezTo>
                  <a:pt x="491" y="81"/>
                  <a:pt x="494" y="70"/>
                  <a:pt x="494" y="68"/>
                </a:cubicBezTo>
                <a:cubicBezTo>
                  <a:pt x="494" y="65"/>
                  <a:pt x="491" y="68"/>
                  <a:pt x="480" y="62"/>
                </a:cubicBezTo>
                <a:cubicBezTo>
                  <a:pt x="468" y="56"/>
                  <a:pt x="462" y="54"/>
                  <a:pt x="461" y="54"/>
                </a:cubicBezTo>
                <a:cubicBezTo>
                  <a:pt x="460" y="54"/>
                  <a:pt x="464" y="52"/>
                  <a:pt x="469" y="49"/>
                </a:cubicBezTo>
                <a:cubicBezTo>
                  <a:pt x="474" y="47"/>
                  <a:pt x="476" y="47"/>
                  <a:pt x="465" y="37"/>
                </a:cubicBezTo>
                <a:cubicBezTo>
                  <a:pt x="455" y="27"/>
                  <a:pt x="451" y="24"/>
                  <a:pt x="444" y="24"/>
                </a:cubicBezTo>
                <a:cubicBezTo>
                  <a:pt x="437" y="23"/>
                  <a:pt x="435" y="16"/>
                  <a:pt x="430" y="13"/>
                </a:cubicBezTo>
                <a:cubicBezTo>
                  <a:pt x="429" y="13"/>
                  <a:pt x="428" y="12"/>
                  <a:pt x="427" y="12"/>
                </a:cubicBezTo>
                <a:cubicBezTo>
                  <a:pt x="421" y="12"/>
                  <a:pt x="413" y="16"/>
                  <a:pt x="410" y="17"/>
                </a:cubicBezTo>
                <a:cubicBezTo>
                  <a:pt x="408" y="17"/>
                  <a:pt x="408" y="18"/>
                  <a:pt x="407" y="18"/>
                </a:cubicBezTo>
                <a:cubicBezTo>
                  <a:pt x="406" y="18"/>
                  <a:pt x="406" y="17"/>
                  <a:pt x="403" y="13"/>
                </a:cubicBezTo>
                <a:cubicBezTo>
                  <a:pt x="399" y="7"/>
                  <a:pt x="395" y="2"/>
                  <a:pt x="395" y="2"/>
                </a:cubicBezTo>
                <a:cubicBezTo>
                  <a:pt x="391" y="2"/>
                  <a:pt x="387" y="1"/>
                  <a:pt x="383" y="1"/>
                </a:cubicBezTo>
                <a:moveTo>
                  <a:pt x="431" y="276"/>
                </a:moveTo>
                <a:cubicBezTo>
                  <a:pt x="431" y="276"/>
                  <a:pt x="431" y="276"/>
                  <a:pt x="431" y="276"/>
                </a:cubicBezTo>
                <a:cubicBezTo>
                  <a:pt x="431" y="276"/>
                  <a:pt x="431" y="276"/>
                  <a:pt x="431" y="276"/>
                </a:cubicBezTo>
                <a:moveTo>
                  <a:pt x="351" y="0"/>
                </a:moveTo>
                <a:cubicBezTo>
                  <a:pt x="349" y="0"/>
                  <a:pt x="347" y="0"/>
                  <a:pt x="346" y="1"/>
                </a:cubicBezTo>
                <a:cubicBezTo>
                  <a:pt x="342" y="2"/>
                  <a:pt x="341" y="5"/>
                  <a:pt x="341" y="6"/>
                </a:cubicBezTo>
                <a:cubicBezTo>
                  <a:pt x="341" y="6"/>
                  <a:pt x="340" y="5"/>
                  <a:pt x="340" y="5"/>
                </a:cubicBezTo>
                <a:cubicBezTo>
                  <a:pt x="339" y="5"/>
                  <a:pt x="338" y="6"/>
                  <a:pt x="338" y="7"/>
                </a:cubicBezTo>
                <a:cubicBezTo>
                  <a:pt x="337" y="10"/>
                  <a:pt x="335" y="15"/>
                  <a:pt x="336" y="17"/>
                </a:cubicBezTo>
                <a:cubicBezTo>
                  <a:pt x="337" y="19"/>
                  <a:pt x="338" y="29"/>
                  <a:pt x="337" y="31"/>
                </a:cubicBezTo>
                <a:cubicBezTo>
                  <a:pt x="336" y="33"/>
                  <a:pt x="333" y="32"/>
                  <a:pt x="333" y="36"/>
                </a:cubicBezTo>
                <a:cubicBezTo>
                  <a:pt x="333" y="40"/>
                  <a:pt x="334" y="45"/>
                  <a:pt x="334" y="48"/>
                </a:cubicBezTo>
                <a:cubicBezTo>
                  <a:pt x="335" y="50"/>
                  <a:pt x="337" y="51"/>
                  <a:pt x="340" y="51"/>
                </a:cubicBezTo>
                <a:cubicBezTo>
                  <a:pt x="343" y="51"/>
                  <a:pt x="346" y="51"/>
                  <a:pt x="346" y="52"/>
                </a:cubicBezTo>
                <a:cubicBezTo>
                  <a:pt x="347" y="53"/>
                  <a:pt x="347" y="53"/>
                  <a:pt x="347" y="53"/>
                </a:cubicBezTo>
                <a:cubicBezTo>
                  <a:pt x="346" y="53"/>
                  <a:pt x="342" y="54"/>
                  <a:pt x="342" y="56"/>
                </a:cubicBezTo>
                <a:cubicBezTo>
                  <a:pt x="341" y="58"/>
                  <a:pt x="342" y="58"/>
                  <a:pt x="342" y="58"/>
                </a:cubicBezTo>
                <a:cubicBezTo>
                  <a:pt x="342" y="58"/>
                  <a:pt x="342" y="58"/>
                  <a:pt x="342" y="58"/>
                </a:cubicBezTo>
                <a:cubicBezTo>
                  <a:pt x="342" y="58"/>
                  <a:pt x="342" y="58"/>
                  <a:pt x="342" y="58"/>
                </a:cubicBezTo>
                <a:cubicBezTo>
                  <a:pt x="343" y="58"/>
                  <a:pt x="346" y="58"/>
                  <a:pt x="344" y="63"/>
                </a:cubicBezTo>
                <a:cubicBezTo>
                  <a:pt x="342" y="67"/>
                  <a:pt x="338" y="66"/>
                  <a:pt x="337" y="67"/>
                </a:cubicBezTo>
                <a:cubicBezTo>
                  <a:pt x="336" y="68"/>
                  <a:pt x="337" y="71"/>
                  <a:pt x="337" y="71"/>
                </a:cubicBezTo>
                <a:cubicBezTo>
                  <a:pt x="337" y="72"/>
                  <a:pt x="338" y="76"/>
                  <a:pt x="338" y="76"/>
                </a:cubicBezTo>
                <a:cubicBezTo>
                  <a:pt x="338" y="76"/>
                  <a:pt x="333" y="73"/>
                  <a:pt x="332" y="71"/>
                </a:cubicBezTo>
                <a:cubicBezTo>
                  <a:pt x="331" y="69"/>
                  <a:pt x="333" y="66"/>
                  <a:pt x="333" y="65"/>
                </a:cubicBezTo>
                <a:cubicBezTo>
                  <a:pt x="333" y="64"/>
                  <a:pt x="327" y="64"/>
                  <a:pt x="326" y="63"/>
                </a:cubicBezTo>
                <a:cubicBezTo>
                  <a:pt x="326" y="63"/>
                  <a:pt x="326" y="63"/>
                  <a:pt x="325" y="63"/>
                </a:cubicBezTo>
                <a:cubicBezTo>
                  <a:pt x="324" y="63"/>
                  <a:pt x="323" y="64"/>
                  <a:pt x="321" y="67"/>
                </a:cubicBezTo>
                <a:cubicBezTo>
                  <a:pt x="320" y="70"/>
                  <a:pt x="322" y="71"/>
                  <a:pt x="318" y="71"/>
                </a:cubicBezTo>
                <a:cubicBezTo>
                  <a:pt x="317" y="71"/>
                  <a:pt x="317" y="71"/>
                  <a:pt x="316" y="71"/>
                </a:cubicBezTo>
                <a:cubicBezTo>
                  <a:pt x="309" y="71"/>
                  <a:pt x="312" y="71"/>
                  <a:pt x="306" y="71"/>
                </a:cubicBezTo>
                <a:cubicBezTo>
                  <a:pt x="300" y="70"/>
                  <a:pt x="299" y="69"/>
                  <a:pt x="296" y="69"/>
                </a:cubicBezTo>
                <a:cubicBezTo>
                  <a:pt x="293" y="68"/>
                  <a:pt x="291" y="63"/>
                  <a:pt x="288" y="63"/>
                </a:cubicBezTo>
                <a:cubicBezTo>
                  <a:pt x="287" y="63"/>
                  <a:pt x="287" y="63"/>
                  <a:pt x="286" y="63"/>
                </a:cubicBezTo>
                <a:cubicBezTo>
                  <a:pt x="283" y="63"/>
                  <a:pt x="281" y="65"/>
                  <a:pt x="278" y="66"/>
                </a:cubicBezTo>
                <a:cubicBezTo>
                  <a:pt x="275" y="68"/>
                  <a:pt x="277" y="67"/>
                  <a:pt x="278" y="69"/>
                </a:cubicBezTo>
                <a:cubicBezTo>
                  <a:pt x="279" y="71"/>
                  <a:pt x="278" y="72"/>
                  <a:pt x="279" y="73"/>
                </a:cubicBezTo>
                <a:cubicBezTo>
                  <a:pt x="279" y="74"/>
                  <a:pt x="280" y="78"/>
                  <a:pt x="280" y="80"/>
                </a:cubicBezTo>
                <a:cubicBezTo>
                  <a:pt x="279" y="82"/>
                  <a:pt x="281" y="84"/>
                  <a:pt x="280" y="84"/>
                </a:cubicBezTo>
                <a:cubicBezTo>
                  <a:pt x="280" y="84"/>
                  <a:pt x="280" y="84"/>
                  <a:pt x="280" y="84"/>
                </a:cubicBezTo>
                <a:cubicBezTo>
                  <a:pt x="279" y="83"/>
                  <a:pt x="277" y="82"/>
                  <a:pt x="275" y="78"/>
                </a:cubicBezTo>
                <a:cubicBezTo>
                  <a:pt x="273" y="74"/>
                  <a:pt x="271" y="73"/>
                  <a:pt x="269" y="73"/>
                </a:cubicBezTo>
                <a:cubicBezTo>
                  <a:pt x="266" y="73"/>
                  <a:pt x="258" y="74"/>
                  <a:pt x="254" y="74"/>
                </a:cubicBezTo>
                <a:cubicBezTo>
                  <a:pt x="254" y="74"/>
                  <a:pt x="253" y="74"/>
                  <a:pt x="253" y="74"/>
                </a:cubicBezTo>
                <a:cubicBezTo>
                  <a:pt x="249" y="74"/>
                  <a:pt x="245" y="74"/>
                  <a:pt x="242" y="73"/>
                </a:cubicBezTo>
                <a:cubicBezTo>
                  <a:pt x="239" y="72"/>
                  <a:pt x="245" y="71"/>
                  <a:pt x="247" y="70"/>
                </a:cubicBezTo>
                <a:cubicBezTo>
                  <a:pt x="250" y="69"/>
                  <a:pt x="247" y="66"/>
                  <a:pt x="244" y="65"/>
                </a:cubicBezTo>
                <a:cubicBezTo>
                  <a:pt x="243" y="64"/>
                  <a:pt x="242" y="64"/>
                  <a:pt x="241" y="64"/>
                </a:cubicBezTo>
                <a:cubicBezTo>
                  <a:pt x="241" y="64"/>
                  <a:pt x="240" y="64"/>
                  <a:pt x="240" y="64"/>
                </a:cubicBezTo>
                <a:cubicBezTo>
                  <a:pt x="240" y="64"/>
                  <a:pt x="239" y="65"/>
                  <a:pt x="239" y="65"/>
                </a:cubicBezTo>
                <a:cubicBezTo>
                  <a:pt x="238" y="65"/>
                  <a:pt x="238" y="64"/>
                  <a:pt x="237" y="64"/>
                </a:cubicBezTo>
                <a:cubicBezTo>
                  <a:pt x="235" y="64"/>
                  <a:pt x="227" y="63"/>
                  <a:pt x="224" y="62"/>
                </a:cubicBezTo>
                <a:cubicBezTo>
                  <a:pt x="222" y="61"/>
                  <a:pt x="213" y="57"/>
                  <a:pt x="210" y="57"/>
                </a:cubicBezTo>
                <a:cubicBezTo>
                  <a:pt x="210" y="57"/>
                  <a:pt x="209" y="57"/>
                  <a:pt x="209" y="57"/>
                </a:cubicBezTo>
                <a:cubicBezTo>
                  <a:pt x="206" y="58"/>
                  <a:pt x="207" y="58"/>
                  <a:pt x="207" y="58"/>
                </a:cubicBezTo>
                <a:cubicBezTo>
                  <a:pt x="207" y="58"/>
                  <a:pt x="208" y="60"/>
                  <a:pt x="205" y="60"/>
                </a:cubicBezTo>
                <a:cubicBezTo>
                  <a:pt x="203" y="61"/>
                  <a:pt x="202" y="61"/>
                  <a:pt x="201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0" y="61"/>
                  <a:pt x="201" y="59"/>
                  <a:pt x="200" y="58"/>
                </a:cubicBezTo>
                <a:cubicBezTo>
                  <a:pt x="199" y="58"/>
                  <a:pt x="199" y="58"/>
                  <a:pt x="199" y="58"/>
                </a:cubicBezTo>
                <a:cubicBezTo>
                  <a:pt x="198" y="58"/>
                  <a:pt x="197" y="59"/>
                  <a:pt x="197" y="60"/>
                </a:cubicBezTo>
                <a:cubicBezTo>
                  <a:pt x="196" y="61"/>
                  <a:pt x="196" y="62"/>
                  <a:pt x="196" y="62"/>
                </a:cubicBezTo>
                <a:cubicBezTo>
                  <a:pt x="195" y="62"/>
                  <a:pt x="195" y="62"/>
                  <a:pt x="195" y="62"/>
                </a:cubicBezTo>
                <a:cubicBezTo>
                  <a:pt x="194" y="61"/>
                  <a:pt x="185" y="51"/>
                  <a:pt x="185" y="51"/>
                </a:cubicBezTo>
                <a:cubicBezTo>
                  <a:pt x="185" y="51"/>
                  <a:pt x="184" y="53"/>
                  <a:pt x="182" y="56"/>
                </a:cubicBezTo>
                <a:cubicBezTo>
                  <a:pt x="181" y="59"/>
                  <a:pt x="181" y="58"/>
                  <a:pt x="175" y="61"/>
                </a:cubicBezTo>
                <a:cubicBezTo>
                  <a:pt x="169" y="64"/>
                  <a:pt x="165" y="65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2" y="66"/>
                  <a:pt x="170" y="61"/>
                  <a:pt x="174" y="59"/>
                </a:cubicBezTo>
                <a:cubicBezTo>
                  <a:pt x="178" y="57"/>
                  <a:pt x="177" y="56"/>
                  <a:pt x="176" y="56"/>
                </a:cubicBezTo>
                <a:cubicBezTo>
                  <a:pt x="175" y="56"/>
                  <a:pt x="175" y="56"/>
                  <a:pt x="174" y="56"/>
                </a:cubicBezTo>
                <a:cubicBezTo>
                  <a:pt x="171" y="57"/>
                  <a:pt x="163" y="63"/>
                  <a:pt x="160" y="64"/>
                </a:cubicBezTo>
                <a:cubicBezTo>
                  <a:pt x="159" y="64"/>
                  <a:pt x="158" y="64"/>
                  <a:pt x="157" y="64"/>
                </a:cubicBezTo>
                <a:cubicBezTo>
                  <a:pt x="156" y="64"/>
                  <a:pt x="155" y="64"/>
                  <a:pt x="153" y="64"/>
                </a:cubicBezTo>
                <a:cubicBezTo>
                  <a:pt x="150" y="64"/>
                  <a:pt x="150" y="70"/>
                  <a:pt x="145" y="71"/>
                </a:cubicBezTo>
                <a:cubicBezTo>
                  <a:pt x="145" y="71"/>
                  <a:pt x="136" y="67"/>
                  <a:pt x="131" y="66"/>
                </a:cubicBezTo>
                <a:cubicBezTo>
                  <a:pt x="126" y="64"/>
                  <a:pt x="102" y="64"/>
                  <a:pt x="102" y="64"/>
                </a:cubicBezTo>
                <a:cubicBezTo>
                  <a:pt x="102" y="64"/>
                  <a:pt x="73" y="63"/>
                  <a:pt x="72" y="62"/>
                </a:cubicBezTo>
                <a:cubicBezTo>
                  <a:pt x="71" y="61"/>
                  <a:pt x="70" y="58"/>
                  <a:pt x="67" y="58"/>
                </a:cubicBezTo>
                <a:cubicBezTo>
                  <a:pt x="64" y="58"/>
                  <a:pt x="58" y="58"/>
                  <a:pt x="55" y="58"/>
                </a:cubicBezTo>
                <a:cubicBezTo>
                  <a:pt x="55" y="58"/>
                  <a:pt x="54" y="58"/>
                  <a:pt x="54" y="58"/>
                </a:cubicBezTo>
                <a:cubicBezTo>
                  <a:pt x="53" y="58"/>
                  <a:pt x="52" y="57"/>
                  <a:pt x="50" y="57"/>
                </a:cubicBezTo>
                <a:cubicBezTo>
                  <a:pt x="49" y="57"/>
                  <a:pt x="48" y="57"/>
                  <a:pt x="47" y="58"/>
                </a:cubicBezTo>
                <a:cubicBezTo>
                  <a:pt x="44" y="60"/>
                  <a:pt x="36" y="63"/>
                  <a:pt x="29" y="66"/>
                </a:cubicBezTo>
                <a:cubicBezTo>
                  <a:pt x="22" y="69"/>
                  <a:pt x="20" y="75"/>
                  <a:pt x="18" y="78"/>
                </a:cubicBezTo>
                <a:cubicBezTo>
                  <a:pt x="16" y="81"/>
                  <a:pt x="12" y="82"/>
                  <a:pt x="10" y="85"/>
                </a:cubicBezTo>
                <a:cubicBezTo>
                  <a:pt x="8" y="87"/>
                  <a:pt x="15" y="89"/>
                  <a:pt x="16" y="91"/>
                </a:cubicBezTo>
                <a:cubicBezTo>
                  <a:pt x="16" y="92"/>
                  <a:pt x="17" y="94"/>
                  <a:pt x="18" y="95"/>
                </a:cubicBezTo>
                <a:cubicBezTo>
                  <a:pt x="20" y="97"/>
                  <a:pt x="27" y="97"/>
                  <a:pt x="27" y="97"/>
                </a:cubicBezTo>
                <a:cubicBezTo>
                  <a:pt x="27" y="97"/>
                  <a:pt x="26" y="97"/>
                  <a:pt x="30" y="100"/>
                </a:cubicBezTo>
                <a:cubicBezTo>
                  <a:pt x="30" y="100"/>
                  <a:pt x="24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17" y="105"/>
                  <a:pt x="14" y="102"/>
                  <a:pt x="14" y="102"/>
                </a:cubicBezTo>
                <a:cubicBezTo>
                  <a:pt x="14" y="102"/>
                  <a:pt x="5" y="107"/>
                  <a:pt x="4" y="107"/>
                </a:cubicBezTo>
                <a:cubicBezTo>
                  <a:pt x="3" y="108"/>
                  <a:pt x="4" y="109"/>
                  <a:pt x="5" y="111"/>
                </a:cubicBezTo>
                <a:cubicBezTo>
                  <a:pt x="6" y="112"/>
                  <a:pt x="6" y="113"/>
                  <a:pt x="5" y="115"/>
                </a:cubicBezTo>
                <a:cubicBezTo>
                  <a:pt x="5" y="116"/>
                  <a:pt x="8" y="116"/>
                  <a:pt x="10" y="116"/>
                </a:cubicBezTo>
                <a:cubicBezTo>
                  <a:pt x="12" y="116"/>
                  <a:pt x="13" y="116"/>
                  <a:pt x="14" y="116"/>
                </a:cubicBezTo>
                <a:cubicBezTo>
                  <a:pt x="18" y="115"/>
                  <a:pt x="24" y="112"/>
                  <a:pt x="27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2"/>
                  <a:pt x="31" y="113"/>
                  <a:pt x="30" y="114"/>
                </a:cubicBezTo>
                <a:cubicBezTo>
                  <a:pt x="28" y="115"/>
                  <a:pt x="27" y="116"/>
                  <a:pt x="27" y="116"/>
                </a:cubicBezTo>
                <a:cubicBezTo>
                  <a:pt x="27" y="116"/>
                  <a:pt x="31" y="121"/>
                  <a:pt x="30" y="122"/>
                </a:cubicBezTo>
                <a:cubicBezTo>
                  <a:pt x="29" y="123"/>
                  <a:pt x="27" y="124"/>
                  <a:pt x="26" y="124"/>
                </a:cubicBezTo>
                <a:cubicBezTo>
                  <a:pt x="24" y="124"/>
                  <a:pt x="17" y="127"/>
                  <a:pt x="15" y="128"/>
                </a:cubicBezTo>
                <a:cubicBezTo>
                  <a:pt x="13" y="130"/>
                  <a:pt x="10" y="131"/>
                  <a:pt x="9" y="134"/>
                </a:cubicBezTo>
                <a:cubicBezTo>
                  <a:pt x="7" y="137"/>
                  <a:pt x="10" y="140"/>
                  <a:pt x="10" y="144"/>
                </a:cubicBezTo>
                <a:cubicBezTo>
                  <a:pt x="10" y="147"/>
                  <a:pt x="14" y="150"/>
                  <a:pt x="17" y="150"/>
                </a:cubicBezTo>
                <a:cubicBezTo>
                  <a:pt x="17" y="150"/>
                  <a:pt x="18" y="150"/>
                  <a:pt x="19" y="150"/>
                </a:cubicBezTo>
                <a:cubicBezTo>
                  <a:pt x="20" y="150"/>
                  <a:pt x="20" y="150"/>
                  <a:pt x="20" y="150"/>
                </a:cubicBezTo>
                <a:cubicBezTo>
                  <a:pt x="20" y="150"/>
                  <a:pt x="21" y="150"/>
                  <a:pt x="21" y="150"/>
                </a:cubicBezTo>
                <a:cubicBezTo>
                  <a:pt x="23" y="150"/>
                  <a:pt x="24" y="150"/>
                  <a:pt x="25" y="151"/>
                </a:cubicBezTo>
                <a:cubicBezTo>
                  <a:pt x="26" y="153"/>
                  <a:pt x="24" y="155"/>
                  <a:pt x="26" y="157"/>
                </a:cubicBezTo>
                <a:cubicBezTo>
                  <a:pt x="26" y="157"/>
                  <a:pt x="27" y="157"/>
                  <a:pt x="27" y="157"/>
                </a:cubicBezTo>
                <a:cubicBezTo>
                  <a:pt x="28" y="157"/>
                  <a:pt x="30" y="157"/>
                  <a:pt x="31" y="157"/>
                </a:cubicBezTo>
                <a:cubicBezTo>
                  <a:pt x="32" y="156"/>
                  <a:pt x="33" y="156"/>
                  <a:pt x="34" y="156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6"/>
                  <a:pt x="38" y="157"/>
                  <a:pt x="40" y="157"/>
                </a:cubicBezTo>
                <a:cubicBezTo>
                  <a:pt x="42" y="157"/>
                  <a:pt x="44" y="156"/>
                  <a:pt x="45" y="156"/>
                </a:cubicBezTo>
                <a:cubicBezTo>
                  <a:pt x="46" y="156"/>
                  <a:pt x="47" y="155"/>
                  <a:pt x="48" y="155"/>
                </a:cubicBezTo>
                <a:cubicBezTo>
                  <a:pt x="49" y="155"/>
                  <a:pt x="48" y="157"/>
                  <a:pt x="47" y="159"/>
                </a:cubicBezTo>
                <a:cubicBezTo>
                  <a:pt x="45" y="162"/>
                  <a:pt x="43" y="166"/>
                  <a:pt x="40" y="169"/>
                </a:cubicBezTo>
                <a:cubicBezTo>
                  <a:pt x="37" y="172"/>
                  <a:pt x="32" y="176"/>
                  <a:pt x="30" y="176"/>
                </a:cubicBezTo>
                <a:cubicBezTo>
                  <a:pt x="28" y="177"/>
                  <a:pt x="21" y="180"/>
                  <a:pt x="18" y="182"/>
                </a:cubicBezTo>
                <a:cubicBezTo>
                  <a:pt x="15" y="183"/>
                  <a:pt x="12" y="186"/>
                  <a:pt x="10" y="188"/>
                </a:cubicBezTo>
                <a:cubicBezTo>
                  <a:pt x="9" y="188"/>
                  <a:pt x="9" y="188"/>
                  <a:pt x="10" y="188"/>
                </a:cubicBezTo>
                <a:cubicBezTo>
                  <a:pt x="11" y="188"/>
                  <a:pt x="15" y="188"/>
                  <a:pt x="16" y="186"/>
                </a:cubicBezTo>
                <a:cubicBezTo>
                  <a:pt x="19" y="184"/>
                  <a:pt x="21" y="184"/>
                  <a:pt x="26" y="182"/>
                </a:cubicBezTo>
                <a:cubicBezTo>
                  <a:pt x="31" y="181"/>
                  <a:pt x="43" y="174"/>
                  <a:pt x="46" y="171"/>
                </a:cubicBezTo>
                <a:cubicBezTo>
                  <a:pt x="49" y="168"/>
                  <a:pt x="59" y="161"/>
                  <a:pt x="62" y="157"/>
                </a:cubicBezTo>
                <a:cubicBezTo>
                  <a:pt x="65" y="153"/>
                  <a:pt x="61" y="155"/>
                  <a:pt x="65" y="149"/>
                </a:cubicBezTo>
                <a:cubicBezTo>
                  <a:pt x="69" y="143"/>
                  <a:pt x="71" y="141"/>
                  <a:pt x="75" y="138"/>
                </a:cubicBezTo>
                <a:cubicBezTo>
                  <a:pt x="79" y="135"/>
                  <a:pt x="84" y="132"/>
                  <a:pt x="85" y="132"/>
                </a:cubicBezTo>
                <a:cubicBezTo>
                  <a:pt x="86" y="132"/>
                  <a:pt x="86" y="132"/>
                  <a:pt x="86" y="132"/>
                </a:cubicBezTo>
                <a:cubicBezTo>
                  <a:pt x="86" y="134"/>
                  <a:pt x="85" y="134"/>
                  <a:pt x="82" y="136"/>
                </a:cubicBezTo>
                <a:cubicBezTo>
                  <a:pt x="79" y="138"/>
                  <a:pt x="80" y="138"/>
                  <a:pt x="81" y="138"/>
                </a:cubicBezTo>
                <a:cubicBezTo>
                  <a:pt x="81" y="138"/>
                  <a:pt x="81" y="138"/>
                  <a:pt x="81" y="138"/>
                </a:cubicBezTo>
                <a:cubicBezTo>
                  <a:pt x="81" y="138"/>
                  <a:pt x="82" y="138"/>
                  <a:pt x="82" y="138"/>
                </a:cubicBezTo>
                <a:cubicBezTo>
                  <a:pt x="83" y="138"/>
                  <a:pt x="82" y="138"/>
                  <a:pt x="79" y="140"/>
                </a:cubicBezTo>
                <a:cubicBezTo>
                  <a:pt x="75" y="142"/>
                  <a:pt x="75" y="143"/>
                  <a:pt x="73" y="146"/>
                </a:cubicBezTo>
                <a:cubicBezTo>
                  <a:pt x="72" y="149"/>
                  <a:pt x="72" y="151"/>
                  <a:pt x="72" y="152"/>
                </a:cubicBezTo>
                <a:cubicBezTo>
                  <a:pt x="72" y="153"/>
                  <a:pt x="72" y="153"/>
                  <a:pt x="73" y="153"/>
                </a:cubicBezTo>
                <a:cubicBezTo>
                  <a:pt x="74" y="153"/>
                  <a:pt x="76" y="152"/>
                  <a:pt x="78" y="151"/>
                </a:cubicBezTo>
                <a:cubicBezTo>
                  <a:pt x="82" y="148"/>
                  <a:pt x="89" y="143"/>
                  <a:pt x="90" y="140"/>
                </a:cubicBezTo>
                <a:cubicBezTo>
                  <a:pt x="91" y="137"/>
                  <a:pt x="93" y="135"/>
                  <a:pt x="95" y="135"/>
                </a:cubicBezTo>
                <a:cubicBezTo>
                  <a:pt x="95" y="135"/>
                  <a:pt x="96" y="135"/>
                  <a:pt x="96" y="135"/>
                </a:cubicBezTo>
                <a:cubicBezTo>
                  <a:pt x="99" y="136"/>
                  <a:pt x="105" y="141"/>
                  <a:pt x="106" y="142"/>
                </a:cubicBezTo>
                <a:cubicBezTo>
                  <a:pt x="107" y="142"/>
                  <a:pt x="107" y="142"/>
                  <a:pt x="108" y="142"/>
                </a:cubicBezTo>
                <a:cubicBezTo>
                  <a:pt x="111" y="142"/>
                  <a:pt x="114" y="141"/>
                  <a:pt x="115" y="141"/>
                </a:cubicBezTo>
                <a:cubicBezTo>
                  <a:pt x="115" y="141"/>
                  <a:pt x="137" y="148"/>
                  <a:pt x="139" y="150"/>
                </a:cubicBezTo>
                <a:cubicBezTo>
                  <a:pt x="141" y="151"/>
                  <a:pt x="148" y="159"/>
                  <a:pt x="148" y="160"/>
                </a:cubicBezTo>
                <a:cubicBezTo>
                  <a:pt x="148" y="161"/>
                  <a:pt x="152" y="167"/>
                  <a:pt x="154" y="167"/>
                </a:cubicBezTo>
                <a:cubicBezTo>
                  <a:pt x="155" y="168"/>
                  <a:pt x="159" y="169"/>
                  <a:pt x="161" y="173"/>
                </a:cubicBezTo>
                <a:cubicBezTo>
                  <a:pt x="163" y="175"/>
                  <a:pt x="163" y="177"/>
                  <a:pt x="165" y="177"/>
                </a:cubicBezTo>
                <a:cubicBezTo>
                  <a:pt x="165" y="177"/>
                  <a:pt x="166" y="177"/>
                  <a:pt x="166" y="177"/>
                </a:cubicBezTo>
                <a:cubicBezTo>
                  <a:pt x="167" y="177"/>
                  <a:pt x="167" y="177"/>
                  <a:pt x="168" y="177"/>
                </a:cubicBezTo>
                <a:cubicBezTo>
                  <a:pt x="170" y="177"/>
                  <a:pt x="171" y="178"/>
                  <a:pt x="172" y="180"/>
                </a:cubicBezTo>
                <a:cubicBezTo>
                  <a:pt x="174" y="182"/>
                  <a:pt x="174" y="186"/>
                  <a:pt x="175" y="188"/>
                </a:cubicBezTo>
                <a:cubicBezTo>
                  <a:pt x="176" y="190"/>
                  <a:pt x="180" y="193"/>
                  <a:pt x="181" y="195"/>
                </a:cubicBezTo>
                <a:cubicBezTo>
                  <a:pt x="183" y="197"/>
                  <a:pt x="184" y="200"/>
                  <a:pt x="186" y="202"/>
                </a:cubicBezTo>
                <a:cubicBezTo>
                  <a:pt x="187" y="205"/>
                  <a:pt x="191" y="206"/>
                  <a:pt x="194" y="206"/>
                </a:cubicBezTo>
                <a:cubicBezTo>
                  <a:pt x="197" y="207"/>
                  <a:pt x="203" y="210"/>
                  <a:pt x="205" y="212"/>
                </a:cubicBezTo>
                <a:cubicBezTo>
                  <a:pt x="207" y="214"/>
                  <a:pt x="211" y="221"/>
                  <a:pt x="211" y="221"/>
                </a:cubicBezTo>
                <a:cubicBezTo>
                  <a:pt x="211" y="221"/>
                  <a:pt x="206" y="219"/>
                  <a:pt x="204" y="219"/>
                </a:cubicBezTo>
                <a:cubicBezTo>
                  <a:pt x="203" y="218"/>
                  <a:pt x="201" y="218"/>
                  <a:pt x="200" y="218"/>
                </a:cubicBezTo>
                <a:cubicBezTo>
                  <a:pt x="200" y="218"/>
                  <a:pt x="199" y="218"/>
                  <a:pt x="199" y="219"/>
                </a:cubicBezTo>
                <a:cubicBezTo>
                  <a:pt x="199" y="221"/>
                  <a:pt x="204" y="227"/>
                  <a:pt x="204" y="229"/>
                </a:cubicBezTo>
                <a:cubicBezTo>
                  <a:pt x="205" y="232"/>
                  <a:pt x="205" y="247"/>
                  <a:pt x="203" y="254"/>
                </a:cubicBezTo>
                <a:cubicBezTo>
                  <a:pt x="200" y="260"/>
                  <a:pt x="202" y="272"/>
                  <a:pt x="202" y="276"/>
                </a:cubicBezTo>
                <a:cubicBezTo>
                  <a:pt x="202" y="280"/>
                  <a:pt x="210" y="291"/>
                  <a:pt x="212" y="294"/>
                </a:cubicBezTo>
                <a:cubicBezTo>
                  <a:pt x="214" y="297"/>
                  <a:pt x="214" y="302"/>
                  <a:pt x="215" y="306"/>
                </a:cubicBezTo>
                <a:cubicBezTo>
                  <a:pt x="217" y="310"/>
                  <a:pt x="218" y="312"/>
                  <a:pt x="222" y="312"/>
                </a:cubicBezTo>
                <a:cubicBezTo>
                  <a:pt x="226" y="313"/>
                  <a:pt x="234" y="318"/>
                  <a:pt x="236" y="323"/>
                </a:cubicBezTo>
                <a:cubicBezTo>
                  <a:pt x="238" y="329"/>
                  <a:pt x="239" y="333"/>
                  <a:pt x="241" y="336"/>
                </a:cubicBezTo>
                <a:cubicBezTo>
                  <a:pt x="243" y="339"/>
                  <a:pt x="248" y="344"/>
                  <a:pt x="248" y="346"/>
                </a:cubicBezTo>
                <a:cubicBezTo>
                  <a:pt x="249" y="346"/>
                  <a:pt x="249" y="346"/>
                  <a:pt x="248" y="346"/>
                </a:cubicBezTo>
                <a:cubicBezTo>
                  <a:pt x="247" y="346"/>
                  <a:pt x="245" y="345"/>
                  <a:pt x="243" y="345"/>
                </a:cubicBezTo>
                <a:cubicBezTo>
                  <a:pt x="240" y="345"/>
                  <a:pt x="243" y="346"/>
                  <a:pt x="247" y="350"/>
                </a:cubicBezTo>
                <a:cubicBezTo>
                  <a:pt x="251" y="353"/>
                  <a:pt x="256" y="355"/>
                  <a:pt x="257" y="357"/>
                </a:cubicBezTo>
                <a:cubicBezTo>
                  <a:pt x="257" y="359"/>
                  <a:pt x="259" y="360"/>
                  <a:pt x="259" y="363"/>
                </a:cubicBezTo>
                <a:cubicBezTo>
                  <a:pt x="259" y="365"/>
                  <a:pt x="263" y="366"/>
                  <a:pt x="264" y="368"/>
                </a:cubicBezTo>
                <a:cubicBezTo>
                  <a:pt x="264" y="368"/>
                  <a:pt x="265" y="369"/>
                  <a:pt x="265" y="369"/>
                </a:cubicBezTo>
                <a:cubicBezTo>
                  <a:pt x="266" y="369"/>
                  <a:pt x="267" y="366"/>
                  <a:pt x="265" y="362"/>
                </a:cubicBezTo>
                <a:cubicBezTo>
                  <a:pt x="262" y="357"/>
                  <a:pt x="259" y="355"/>
                  <a:pt x="256" y="350"/>
                </a:cubicBezTo>
                <a:cubicBezTo>
                  <a:pt x="253" y="345"/>
                  <a:pt x="250" y="338"/>
                  <a:pt x="248" y="335"/>
                </a:cubicBezTo>
                <a:cubicBezTo>
                  <a:pt x="247" y="332"/>
                  <a:pt x="244" y="325"/>
                  <a:pt x="244" y="325"/>
                </a:cubicBezTo>
                <a:cubicBezTo>
                  <a:pt x="244" y="325"/>
                  <a:pt x="255" y="331"/>
                  <a:pt x="257" y="335"/>
                </a:cubicBezTo>
                <a:cubicBezTo>
                  <a:pt x="259" y="340"/>
                  <a:pt x="259" y="344"/>
                  <a:pt x="263" y="348"/>
                </a:cubicBezTo>
                <a:cubicBezTo>
                  <a:pt x="267" y="352"/>
                  <a:pt x="270" y="352"/>
                  <a:pt x="272" y="357"/>
                </a:cubicBezTo>
                <a:cubicBezTo>
                  <a:pt x="274" y="362"/>
                  <a:pt x="277" y="363"/>
                  <a:pt x="281" y="367"/>
                </a:cubicBezTo>
                <a:cubicBezTo>
                  <a:pt x="285" y="372"/>
                  <a:pt x="291" y="376"/>
                  <a:pt x="290" y="380"/>
                </a:cubicBezTo>
                <a:cubicBezTo>
                  <a:pt x="289" y="385"/>
                  <a:pt x="289" y="383"/>
                  <a:pt x="291" y="388"/>
                </a:cubicBezTo>
                <a:cubicBezTo>
                  <a:pt x="294" y="393"/>
                  <a:pt x="300" y="394"/>
                  <a:pt x="303" y="396"/>
                </a:cubicBezTo>
                <a:cubicBezTo>
                  <a:pt x="306" y="398"/>
                  <a:pt x="314" y="399"/>
                  <a:pt x="318" y="401"/>
                </a:cubicBezTo>
                <a:cubicBezTo>
                  <a:pt x="322" y="403"/>
                  <a:pt x="328" y="406"/>
                  <a:pt x="334" y="406"/>
                </a:cubicBezTo>
                <a:cubicBezTo>
                  <a:pt x="334" y="406"/>
                  <a:pt x="335" y="406"/>
                  <a:pt x="335" y="406"/>
                </a:cubicBezTo>
                <a:cubicBezTo>
                  <a:pt x="336" y="405"/>
                  <a:pt x="337" y="405"/>
                  <a:pt x="338" y="405"/>
                </a:cubicBezTo>
                <a:cubicBezTo>
                  <a:pt x="341" y="405"/>
                  <a:pt x="341" y="407"/>
                  <a:pt x="343" y="408"/>
                </a:cubicBezTo>
                <a:cubicBezTo>
                  <a:pt x="346" y="410"/>
                  <a:pt x="349" y="415"/>
                  <a:pt x="357" y="417"/>
                </a:cubicBezTo>
                <a:cubicBezTo>
                  <a:pt x="365" y="419"/>
                  <a:pt x="367" y="420"/>
                  <a:pt x="374" y="424"/>
                </a:cubicBezTo>
                <a:cubicBezTo>
                  <a:pt x="380" y="429"/>
                  <a:pt x="383" y="430"/>
                  <a:pt x="383" y="433"/>
                </a:cubicBezTo>
                <a:cubicBezTo>
                  <a:pt x="383" y="437"/>
                  <a:pt x="385" y="440"/>
                  <a:pt x="387" y="441"/>
                </a:cubicBezTo>
                <a:cubicBezTo>
                  <a:pt x="388" y="442"/>
                  <a:pt x="393" y="445"/>
                  <a:pt x="395" y="446"/>
                </a:cubicBezTo>
                <a:cubicBezTo>
                  <a:pt x="396" y="446"/>
                  <a:pt x="398" y="446"/>
                  <a:pt x="399" y="447"/>
                </a:cubicBezTo>
                <a:cubicBezTo>
                  <a:pt x="400" y="448"/>
                  <a:pt x="404" y="448"/>
                  <a:pt x="405" y="449"/>
                </a:cubicBezTo>
                <a:cubicBezTo>
                  <a:pt x="405" y="450"/>
                  <a:pt x="406" y="451"/>
                  <a:pt x="407" y="451"/>
                </a:cubicBezTo>
                <a:cubicBezTo>
                  <a:pt x="407" y="451"/>
                  <a:pt x="407" y="451"/>
                  <a:pt x="407" y="451"/>
                </a:cubicBezTo>
                <a:cubicBezTo>
                  <a:pt x="409" y="451"/>
                  <a:pt x="411" y="447"/>
                  <a:pt x="412" y="446"/>
                </a:cubicBezTo>
                <a:cubicBezTo>
                  <a:pt x="413" y="445"/>
                  <a:pt x="413" y="445"/>
                  <a:pt x="414" y="445"/>
                </a:cubicBezTo>
                <a:cubicBezTo>
                  <a:pt x="415" y="445"/>
                  <a:pt x="416" y="445"/>
                  <a:pt x="417" y="446"/>
                </a:cubicBezTo>
                <a:cubicBezTo>
                  <a:pt x="418" y="447"/>
                  <a:pt x="419" y="450"/>
                  <a:pt x="420" y="452"/>
                </a:cubicBezTo>
                <a:cubicBezTo>
                  <a:pt x="422" y="455"/>
                  <a:pt x="421" y="454"/>
                  <a:pt x="422" y="459"/>
                </a:cubicBezTo>
                <a:cubicBezTo>
                  <a:pt x="422" y="464"/>
                  <a:pt x="424" y="464"/>
                  <a:pt x="422" y="469"/>
                </a:cubicBezTo>
                <a:cubicBezTo>
                  <a:pt x="420" y="474"/>
                  <a:pt x="416" y="476"/>
                  <a:pt x="413" y="482"/>
                </a:cubicBezTo>
                <a:cubicBezTo>
                  <a:pt x="410" y="488"/>
                  <a:pt x="407" y="492"/>
                  <a:pt x="406" y="496"/>
                </a:cubicBezTo>
                <a:cubicBezTo>
                  <a:pt x="405" y="500"/>
                  <a:pt x="401" y="500"/>
                  <a:pt x="403" y="507"/>
                </a:cubicBezTo>
                <a:cubicBezTo>
                  <a:pt x="405" y="514"/>
                  <a:pt x="406" y="515"/>
                  <a:pt x="410" y="521"/>
                </a:cubicBezTo>
                <a:cubicBezTo>
                  <a:pt x="415" y="528"/>
                  <a:pt x="420" y="538"/>
                  <a:pt x="421" y="541"/>
                </a:cubicBezTo>
                <a:cubicBezTo>
                  <a:pt x="423" y="544"/>
                  <a:pt x="425" y="551"/>
                  <a:pt x="428" y="554"/>
                </a:cubicBezTo>
                <a:cubicBezTo>
                  <a:pt x="431" y="558"/>
                  <a:pt x="434" y="561"/>
                  <a:pt x="437" y="562"/>
                </a:cubicBezTo>
                <a:cubicBezTo>
                  <a:pt x="440" y="564"/>
                  <a:pt x="443" y="567"/>
                  <a:pt x="447" y="569"/>
                </a:cubicBezTo>
                <a:cubicBezTo>
                  <a:pt x="450" y="571"/>
                  <a:pt x="452" y="573"/>
                  <a:pt x="454" y="578"/>
                </a:cubicBezTo>
                <a:cubicBezTo>
                  <a:pt x="455" y="582"/>
                  <a:pt x="456" y="583"/>
                  <a:pt x="456" y="583"/>
                </a:cubicBezTo>
                <a:cubicBezTo>
                  <a:pt x="456" y="584"/>
                  <a:pt x="457" y="594"/>
                  <a:pt x="455" y="599"/>
                </a:cubicBezTo>
                <a:cubicBezTo>
                  <a:pt x="454" y="604"/>
                  <a:pt x="454" y="607"/>
                  <a:pt x="453" y="612"/>
                </a:cubicBezTo>
                <a:cubicBezTo>
                  <a:pt x="453" y="617"/>
                  <a:pt x="446" y="649"/>
                  <a:pt x="444" y="657"/>
                </a:cubicBezTo>
                <a:cubicBezTo>
                  <a:pt x="443" y="664"/>
                  <a:pt x="437" y="694"/>
                  <a:pt x="436" y="701"/>
                </a:cubicBezTo>
                <a:cubicBezTo>
                  <a:pt x="434" y="708"/>
                  <a:pt x="433" y="718"/>
                  <a:pt x="432" y="730"/>
                </a:cubicBezTo>
                <a:cubicBezTo>
                  <a:pt x="431" y="743"/>
                  <a:pt x="429" y="746"/>
                  <a:pt x="432" y="752"/>
                </a:cubicBezTo>
                <a:cubicBezTo>
                  <a:pt x="434" y="758"/>
                  <a:pt x="435" y="762"/>
                  <a:pt x="437" y="766"/>
                </a:cubicBezTo>
                <a:cubicBezTo>
                  <a:pt x="439" y="770"/>
                  <a:pt x="445" y="775"/>
                  <a:pt x="448" y="777"/>
                </a:cubicBezTo>
                <a:cubicBezTo>
                  <a:pt x="451" y="780"/>
                  <a:pt x="461" y="785"/>
                  <a:pt x="465" y="786"/>
                </a:cubicBezTo>
                <a:cubicBezTo>
                  <a:pt x="466" y="786"/>
                  <a:pt x="467" y="786"/>
                  <a:pt x="468" y="786"/>
                </a:cubicBezTo>
                <a:cubicBezTo>
                  <a:pt x="471" y="786"/>
                  <a:pt x="474" y="786"/>
                  <a:pt x="479" y="785"/>
                </a:cubicBezTo>
                <a:cubicBezTo>
                  <a:pt x="485" y="784"/>
                  <a:pt x="490" y="784"/>
                  <a:pt x="487" y="783"/>
                </a:cubicBezTo>
                <a:cubicBezTo>
                  <a:pt x="486" y="782"/>
                  <a:pt x="485" y="782"/>
                  <a:pt x="485" y="782"/>
                </a:cubicBezTo>
                <a:cubicBezTo>
                  <a:pt x="484" y="782"/>
                  <a:pt x="484" y="782"/>
                  <a:pt x="484" y="782"/>
                </a:cubicBezTo>
                <a:cubicBezTo>
                  <a:pt x="484" y="782"/>
                  <a:pt x="484" y="782"/>
                  <a:pt x="483" y="782"/>
                </a:cubicBezTo>
                <a:cubicBezTo>
                  <a:pt x="482" y="782"/>
                  <a:pt x="480" y="782"/>
                  <a:pt x="476" y="780"/>
                </a:cubicBezTo>
                <a:cubicBezTo>
                  <a:pt x="469" y="776"/>
                  <a:pt x="465" y="777"/>
                  <a:pt x="463" y="771"/>
                </a:cubicBezTo>
                <a:cubicBezTo>
                  <a:pt x="461" y="765"/>
                  <a:pt x="461" y="759"/>
                  <a:pt x="460" y="755"/>
                </a:cubicBezTo>
                <a:cubicBezTo>
                  <a:pt x="458" y="751"/>
                  <a:pt x="462" y="751"/>
                  <a:pt x="465" y="746"/>
                </a:cubicBezTo>
                <a:cubicBezTo>
                  <a:pt x="468" y="741"/>
                  <a:pt x="469" y="741"/>
                  <a:pt x="472" y="738"/>
                </a:cubicBezTo>
                <a:cubicBezTo>
                  <a:pt x="476" y="735"/>
                  <a:pt x="478" y="735"/>
                  <a:pt x="475" y="732"/>
                </a:cubicBezTo>
                <a:cubicBezTo>
                  <a:pt x="473" y="730"/>
                  <a:pt x="473" y="727"/>
                  <a:pt x="473" y="723"/>
                </a:cubicBezTo>
                <a:cubicBezTo>
                  <a:pt x="473" y="718"/>
                  <a:pt x="475" y="720"/>
                  <a:pt x="476" y="717"/>
                </a:cubicBezTo>
                <a:cubicBezTo>
                  <a:pt x="483" y="702"/>
                  <a:pt x="481" y="698"/>
                  <a:pt x="483" y="698"/>
                </a:cubicBezTo>
                <a:cubicBezTo>
                  <a:pt x="484" y="698"/>
                  <a:pt x="486" y="699"/>
                  <a:pt x="491" y="700"/>
                </a:cubicBezTo>
                <a:cubicBezTo>
                  <a:pt x="492" y="700"/>
                  <a:pt x="492" y="700"/>
                  <a:pt x="493" y="700"/>
                </a:cubicBezTo>
                <a:cubicBezTo>
                  <a:pt x="496" y="700"/>
                  <a:pt x="491" y="697"/>
                  <a:pt x="489" y="687"/>
                </a:cubicBezTo>
                <a:cubicBezTo>
                  <a:pt x="489" y="686"/>
                  <a:pt x="494" y="685"/>
                  <a:pt x="496" y="684"/>
                </a:cubicBezTo>
                <a:cubicBezTo>
                  <a:pt x="498" y="683"/>
                  <a:pt x="500" y="678"/>
                  <a:pt x="500" y="677"/>
                </a:cubicBezTo>
                <a:cubicBezTo>
                  <a:pt x="500" y="677"/>
                  <a:pt x="500" y="676"/>
                  <a:pt x="501" y="676"/>
                </a:cubicBezTo>
                <a:cubicBezTo>
                  <a:pt x="501" y="676"/>
                  <a:pt x="502" y="677"/>
                  <a:pt x="503" y="677"/>
                </a:cubicBezTo>
                <a:cubicBezTo>
                  <a:pt x="504" y="678"/>
                  <a:pt x="505" y="678"/>
                  <a:pt x="506" y="678"/>
                </a:cubicBezTo>
                <a:cubicBezTo>
                  <a:pt x="506" y="678"/>
                  <a:pt x="507" y="678"/>
                  <a:pt x="507" y="678"/>
                </a:cubicBezTo>
                <a:cubicBezTo>
                  <a:pt x="510" y="677"/>
                  <a:pt x="513" y="678"/>
                  <a:pt x="517" y="674"/>
                </a:cubicBezTo>
                <a:cubicBezTo>
                  <a:pt x="520" y="670"/>
                  <a:pt x="519" y="669"/>
                  <a:pt x="517" y="667"/>
                </a:cubicBezTo>
                <a:cubicBezTo>
                  <a:pt x="517" y="666"/>
                  <a:pt x="517" y="666"/>
                  <a:pt x="517" y="666"/>
                </a:cubicBezTo>
                <a:cubicBezTo>
                  <a:pt x="517" y="666"/>
                  <a:pt x="517" y="666"/>
                  <a:pt x="517" y="666"/>
                </a:cubicBezTo>
                <a:cubicBezTo>
                  <a:pt x="517" y="666"/>
                  <a:pt x="517" y="666"/>
                  <a:pt x="517" y="666"/>
                </a:cubicBezTo>
                <a:cubicBezTo>
                  <a:pt x="517" y="666"/>
                  <a:pt x="518" y="666"/>
                  <a:pt x="517" y="664"/>
                </a:cubicBezTo>
                <a:cubicBezTo>
                  <a:pt x="516" y="664"/>
                  <a:pt x="516" y="663"/>
                  <a:pt x="517" y="663"/>
                </a:cubicBezTo>
                <a:cubicBezTo>
                  <a:pt x="517" y="663"/>
                  <a:pt x="519" y="664"/>
                  <a:pt x="520" y="664"/>
                </a:cubicBezTo>
                <a:cubicBezTo>
                  <a:pt x="521" y="665"/>
                  <a:pt x="523" y="665"/>
                  <a:pt x="524" y="665"/>
                </a:cubicBezTo>
                <a:cubicBezTo>
                  <a:pt x="525" y="665"/>
                  <a:pt x="526" y="665"/>
                  <a:pt x="526" y="665"/>
                </a:cubicBezTo>
                <a:cubicBezTo>
                  <a:pt x="527" y="664"/>
                  <a:pt x="526" y="665"/>
                  <a:pt x="530" y="660"/>
                </a:cubicBezTo>
                <a:cubicBezTo>
                  <a:pt x="534" y="656"/>
                  <a:pt x="537" y="649"/>
                  <a:pt x="544" y="643"/>
                </a:cubicBezTo>
                <a:cubicBezTo>
                  <a:pt x="550" y="637"/>
                  <a:pt x="553" y="635"/>
                  <a:pt x="555" y="630"/>
                </a:cubicBezTo>
                <a:cubicBezTo>
                  <a:pt x="557" y="626"/>
                  <a:pt x="558" y="619"/>
                  <a:pt x="560" y="615"/>
                </a:cubicBezTo>
                <a:cubicBezTo>
                  <a:pt x="562" y="612"/>
                  <a:pt x="562" y="611"/>
                  <a:pt x="565" y="608"/>
                </a:cubicBezTo>
                <a:cubicBezTo>
                  <a:pt x="567" y="606"/>
                  <a:pt x="575" y="602"/>
                  <a:pt x="578" y="601"/>
                </a:cubicBezTo>
                <a:cubicBezTo>
                  <a:pt x="581" y="601"/>
                  <a:pt x="583" y="595"/>
                  <a:pt x="588" y="589"/>
                </a:cubicBezTo>
                <a:cubicBezTo>
                  <a:pt x="591" y="586"/>
                  <a:pt x="593" y="585"/>
                  <a:pt x="595" y="585"/>
                </a:cubicBezTo>
                <a:cubicBezTo>
                  <a:pt x="595" y="585"/>
                  <a:pt x="596" y="585"/>
                  <a:pt x="597" y="585"/>
                </a:cubicBezTo>
                <a:cubicBezTo>
                  <a:pt x="597" y="585"/>
                  <a:pt x="598" y="585"/>
                  <a:pt x="598" y="585"/>
                </a:cubicBezTo>
                <a:cubicBezTo>
                  <a:pt x="599" y="585"/>
                  <a:pt x="599" y="585"/>
                  <a:pt x="599" y="584"/>
                </a:cubicBezTo>
                <a:cubicBezTo>
                  <a:pt x="600" y="581"/>
                  <a:pt x="600" y="573"/>
                  <a:pt x="600" y="566"/>
                </a:cubicBezTo>
                <a:cubicBezTo>
                  <a:pt x="601" y="559"/>
                  <a:pt x="599" y="559"/>
                  <a:pt x="601" y="556"/>
                </a:cubicBezTo>
                <a:cubicBezTo>
                  <a:pt x="602" y="554"/>
                  <a:pt x="604" y="552"/>
                  <a:pt x="602" y="549"/>
                </a:cubicBezTo>
                <a:cubicBezTo>
                  <a:pt x="600" y="547"/>
                  <a:pt x="602" y="548"/>
                  <a:pt x="605" y="547"/>
                </a:cubicBezTo>
                <a:cubicBezTo>
                  <a:pt x="607" y="546"/>
                  <a:pt x="611" y="544"/>
                  <a:pt x="613" y="541"/>
                </a:cubicBezTo>
                <a:cubicBezTo>
                  <a:pt x="615" y="538"/>
                  <a:pt x="620" y="532"/>
                  <a:pt x="621" y="529"/>
                </a:cubicBezTo>
                <a:cubicBezTo>
                  <a:pt x="622" y="526"/>
                  <a:pt x="622" y="526"/>
                  <a:pt x="620" y="523"/>
                </a:cubicBezTo>
                <a:cubicBezTo>
                  <a:pt x="618" y="519"/>
                  <a:pt x="621" y="515"/>
                  <a:pt x="619" y="514"/>
                </a:cubicBezTo>
                <a:cubicBezTo>
                  <a:pt x="619" y="513"/>
                  <a:pt x="618" y="513"/>
                  <a:pt x="617" y="513"/>
                </a:cubicBezTo>
                <a:cubicBezTo>
                  <a:pt x="617" y="513"/>
                  <a:pt x="616" y="513"/>
                  <a:pt x="615" y="513"/>
                </a:cubicBezTo>
                <a:cubicBezTo>
                  <a:pt x="615" y="514"/>
                  <a:pt x="614" y="514"/>
                  <a:pt x="613" y="514"/>
                </a:cubicBezTo>
                <a:cubicBezTo>
                  <a:pt x="613" y="514"/>
                  <a:pt x="612" y="514"/>
                  <a:pt x="612" y="513"/>
                </a:cubicBezTo>
                <a:cubicBezTo>
                  <a:pt x="610" y="513"/>
                  <a:pt x="602" y="506"/>
                  <a:pt x="596" y="504"/>
                </a:cubicBezTo>
                <a:cubicBezTo>
                  <a:pt x="590" y="501"/>
                  <a:pt x="565" y="495"/>
                  <a:pt x="561" y="493"/>
                </a:cubicBezTo>
                <a:cubicBezTo>
                  <a:pt x="558" y="492"/>
                  <a:pt x="559" y="491"/>
                  <a:pt x="556" y="486"/>
                </a:cubicBezTo>
                <a:cubicBezTo>
                  <a:pt x="553" y="481"/>
                  <a:pt x="552" y="479"/>
                  <a:pt x="548" y="477"/>
                </a:cubicBezTo>
                <a:cubicBezTo>
                  <a:pt x="544" y="475"/>
                  <a:pt x="541" y="474"/>
                  <a:pt x="541" y="471"/>
                </a:cubicBezTo>
                <a:cubicBezTo>
                  <a:pt x="541" y="468"/>
                  <a:pt x="537" y="464"/>
                  <a:pt x="534" y="463"/>
                </a:cubicBezTo>
                <a:cubicBezTo>
                  <a:pt x="531" y="461"/>
                  <a:pt x="518" y="460"/>
                  <a:pt x="516" y="458"/>
                </a:cubicBezTo>
                <a:cubicBezTo>
                  <a:pt x="514" y="456"/>
                  <a:pt x="508" y="452"/>
                  <a:pt x="504" y="448"/>
                </a:cubicBezTo>
                <a:cubicBezTo>
                  <a:pt x="499" y="444"/>
                  <a:pt x="497" y="439"/>
                  <a:pt x="493" y="437"/>
                </a:cubicBezTo>
                <a:cubicBezTo>
                  <a:pt x="489" y="435"/>
                  <a:pt x="478" y="435"/>
                  <a:pt x="471" y="433"/>
                </a:cubicBezTo>
                <a:cubicBezTo>
                  <a:pt x="464" y="430"/>
                  <a:pt x="456" y="430"/>
                  <a:pt x="453" y="430"/>
                </a:cubicBezTo>
                <a:cubicBezTo>
                  <a:pt x="451" y="429"/>
                  <a:pt x="451" y="429"/>
                  <a:pt x="450" y="429"/>
                </a:cubicBezTo>
                <a:cubicBezTo>
                  <a:pt x="449" y="429"/>
                  <a:pt x="447" y="429"/>
                  <a:pt x="445" y="430"/>
                </a:cubicBezTo>
                <a:cubicBezTo>
                  <a:pt x="439" y="432"/>
                  <a:pt x="438" y="432"/>
                  <a:pt x="434" y="433"/>
                </a:cubicBezTo>
                <a:cubicBezTo>
                  <a:pt x="430" y="435"/>
                  <a:pt x="430" y="436"/>
                  <a:pt x="428" y="440"/>
                </a:cubicBezTo>
                <a:cubicBezTo>
                  <a:pt x="425" y="445"/>
                  <a:pt x="424" y="448"/>
                  <a:pt x="424" y="448"/>
                </a:cubicBezTo>
                <a:cubicBezTo>
                  <a:pt x="424" y="448"/>
                  <a:pt x="422" y="443"/>
                  <a:pt x="416" y="442"/>
                </a:cubicBezTo>
                <a:cubicBezTo>
                  <a:pt x="416" y="442"/>
                  <a:pt x="415" y="442"/>
                  <a:pt x="415" y="442"/>
                </a:cubicBezTo>
                <a:cubicBezTo>
                  <a:pt x="413" y="442"/>
                  <a:pt x="411" y="443"/>
                  <a:pt x="409" y="444"/>
                </a:cubicBezTo>
                <a:cubicBezTo>
                  <a:pt x="408" y="444"/>
                  <a:pt x="406" y="445"/>
                  <a:pt x="405" y="445"/>
                </a:cubicBezTo>
                <a:cubicBezTo>
                  <a:pt x="405" y="445"/>
                  <a:pt x="405" y="445"/>
                  <a:pt x="405" y="445"/>
                </a:cubicBezTo>
                <a:cubicBezTo>
                  <a:pt x="403" y="444"/>
                  <a:pt x="400" y="443"/>
                  <a:pt x="397" y="441"/>
                </a:cubicBezTo>
                <a:cubicBezTo>
                  <a:pt x="393" y="439"/>
                  <a:pt x="390" y="437"/>
                  <a:pt x="391" y="434"/>
                </a:cubicBezTo>
                <a:cubicBezTo>
                  <a:pt x="392" y="431"/>
                  <a:pt x="393" y="427"/>
                  <a:pt x="394" y="426"/>
                </a:cubicBezTo>
                <a:cubicBezTo>
                  <a:pt x="394" y="424"/>
                  <a:pt x="394" y="418"/>
                  <a:pt x="393" y="416"/>
                </a:cubicBezTo>
                <a:cubicBezTo>
                  <a:pt x="393" y="415"/>
                  <a:pt x="394" y="413"/>
                  <a:pt x="391" y="412"/>
                </a:cubicBezTo>
                <a:cubicBezTo>
                  <a:pt x="389" y="411"/>
                  <a:pt x="388" y="411"/>
                  <a:pt x="387" y="411"/>
                </a:cubicBezTo>
                <a:cubicBezTo>
                  <a:pt x="386" y="411"/>
                  <a:pt x="385" y="411"/>
                  <a:pt x="384" y="411"/>
                </a:cubicBezTo>
                <a:cubicBezTo>
                  <a:pt x="383" y="411"/>
                  <a:pt x="382" y="411"/>
                  <a:pt x="381" y="411"/>
                </a:cubicBezTo>
                <a:cubicBezTo>
                  <a:pt x="380" y="411"/>
                  <a:pt x="380" y="411"/>
                  <a:pt x="379" y="411"/>
                </a:cubicBezTo>
                <a:cubicBezTo>
                  <a:pt x="376" y="409"/>
                  <a:pt x="373" y="409"/>
                  <a:pt x="370" y="409"/>
                </a:cubicBezTo>
                <a:cubicBezTo>
                  <a:pt x="368" y="409"/>
                  <a:pt x="366" y="408"/>
                  <a:pt x="366" y="408"/>
                </a:cubicBezTo>
                <a:cubicBezTo>
                  <a:pt x="366" y="408"/>
                  <a:pt x="371" y="406"/>
                  <a:pt x="371" y="403"/>
                </a:cubicBezTo>
                <a:cubicBezTo>
                  <a:pt x="371" y="401"/>
                  <a:pt x="371" y="400"/>
                  <a:pt x="371" y="399"/>
                </a:cubicBezTo>
                <a:cubicBezTo>
                  <a:pt x="371" y="398"/>
                  <a:pt x="370" y="397"/>
                  <a:pt x="370" y="396"/>
                </a:cubicBezTo>
                <a:cubicBezTo>
                  <a:pt x="371" y="396"/>
                  <a:pt x="372" y="395"/>
                  <a:pt x="373" y="394"/>
                </a:cubicBezTo>
                <a:cubicBezTo>
                  <a:pt x="373" y="394"/>
                  <a:pt x="373" y="394"/>
                  <a:pt x="373" y="394"/>
                </a:cubicBezTo>
                <a:cubicBezTo>
                  <a:pt x="373" y="394"/>
                  <a:pt x="373" y="394"/>
                  <a:pt x="373" y="394"/>
                </a:cubicBezTo>
                <a:cubicBezTo>
                  <a:pt x="373" y="394"/>
                  <a:pt x="373" y="394"/>
                  <a:pt x="373" y="394"/>
                </a:cubicBezTo>
                <a:cubicBezTo>
                  <a:pt x="373" y="394"/>
                  <a:pt x="373" y="394"/>
                  <a:pt x="374" y="394"/>
                </a:cubicBezTo>
                <a:cubicBezTo>
                  <a:pt x="375" y="393"/>
                  <a:pt x="375" y="393"/>
                  <a:pt x="375" y="391"/>
                </a:cubicBezTo>
                <a:cubicBezTo>
                  <a:pt x="375" y="389"/>
                  <a:pt x="375" y="389"/>
                  <a:pt x="376" y="386"/>
                </a:cubicBezTo>
                <a:cubicBezTo>
                  <a:pt x="378" y="384"/>
                  <a:pt x="380" y="382"/>
                  <a:pt x="375" y="381"/>
                </a:cubicBezTo>
                <a:cubicBezTo>
                  <a:pt x="375" y="381"/>
                  <a:pt x="374" y="381"/>
                  <a:pt x="373" y="381"/>
                </a:cubicBezTo>
                <a:cubicBezTo>
                  <a:pt x="369" y="381"/>
                  <a:pt x="365" y="382"/>
                  <a:pt x="363" y="382"/>
                </a:cubicBezTo>
                <a:cubicBezTo>
                  <a:pt x="361" y="383"/>
                  <a:pt x="361" y="386"/>
                  <a:pt x="360" y="388"/>
                </a:cubicBezTo>
                <a:cubicBezTo>
                  <a:pt x="360" y="390"/>
                  <a:pt x="357" y="394"/>
                  <a:pt x="357" y="394"/>
                </a:cubicBezTo>
                <a:cubicBezTo>
                  <a:pt x="357" y="395"/>
                  <a:pt x="356" y="397"/>
                  <a:pt x="356" y="397"/>
                </a:cubicBezTo>
                <a:cubicBezTo>
                  <a:pt x="356" y="397"/>
                  <a:pt x="356" y="398"/>
                  <a:pt x="356" y="398"/>
                </a:cubicBezTo>
                <a:cubicBezTo>
                  <a:pt x="355" y="398"/>
                  <a:pt x="355" y="398"/>
                  <a:pt x="355" y="397"/>
                </a:cubicBezTo>
                <a:cubicBezTo>
                  <a:pt x="354" y="396"/>
                  <a:pt x="352" y="396"/>
                  <a:pt x="350" y="396"/>
                </a:cubicBezTo>
                <a:cubicBezTo>
                  <a:pt x="348" y="396"/>
                  <a:pt x="346" y="397"/>
                  <a:pt x="344" y="398"/>
                </a:cubicBezTo>
                <a:cubicBezTo>
                  <a:pt x="343" y="398"/>
                  <a:pt x="342" y="398"/>
                  <a:pt x="342" y="398"/>
                </a:cubicBezTo>
                <a:cubicBezTo>
                  <a:pt x="341" y="398"/>
                  <a:pt x="341" y="398"/>
                  <a:pt x="341" y="398"/>
                </a:cubicBezTo>
                <a:cubicBezTo>
                  <a:pt x="340" y="397"/>
                  <a:pt x="340" y="397"/>
                  <a:pt x="338" y="396"/>
                </a:cubicBezTo>
                <a:cubicBezTo>
                  <a:pt x="336" y="395"/>
                  <a:pt x="335" y="393"/>
                  <a:pt x="333" y="391"/>
                </a:cubicBezTo>
                <a:cubicBezTo>
                  <a:pt x="331" y="390"/>
                  <a:pt x="329" y="386"/>
                  <a:pt x="327" y="382"/>
                </a:cubicBezTo>
                <a:cubicBezTo>
                  <a:pt x="324" y="378"/>
                  <a:pt x="323" y="375"/>
                  <a:pt x="325" y="371"/>
                </a:cubicBezTo>
                <a:cubicBezTo>
                  <a:pt x="327" y="366"/>
                  <a:pt x="329" y="364"/>
                  <a:pt x="329" y="362"/>
                </a:cubicBezTo>
                <a:cubicBezTo>
                  <a:pt x="330" y="361"/>
                  <a:pt x="331" y="361"/>
                  <a:pt x="328" y="358"/>
                </a:cubicBezTo>
                <a:cubicBezTo>
                  <a:pt x="325" y="355"/>
                  <a:pt x="326" y="355"/>
                  <a:pt x="326" y="352"/>
                </a:cubicBezTo>
                <a:cubicBezTo>
                  <a:pt x="327" y="350"/>
                  <a:pt x="330" y="348"/>
                  <a:pt x="333" y="345"/>
                </a:cubicBezTo>
                <a:cubicBezTo>
                  <a:pt x="337" y="343"/>
                  <a:pt x="344" y="338"/>
                  <a:pt x="346" y="338"/>
                </a:cubicBezTo>
                <a:cubicBezTo>
                  <a:pt x="346" y="338"/>
                  <a:pt x="346" y="338"/>
                  <a:pt x="346" y="338"/>
                </a:cubicBezTo>
                <a:cubicBezTo>
                  <a:pt x="348" y="338"/>
                  <a:pt x="350" y="339"/>
                  <a:pt x="352" y="339"/>
                </a:cubicBezTo>
                <a:cubicBezTo>
                  <a:pt x="353" y="340"/>
                  <a:pt x="354" y="340"/>
                  <a:pt x="356" y="340"/>
                </a:cubicBezTo>
                <a:cubicBezTo>
                  <a:pt x="358" y="340"/>
                  <a:pt x="358" y="342"/>
                  <a:pt x="360" y="342"/>
                </a:cubicBezTo>
                <a:cubicBezTo>
                  <a:pt x="361" y="342"/>
                  <a:pt x="362" y="341"/>
                  <a:pt x="363" y="341"/>
                </a:cubicBezTo>
                <a:cubicBezTo>
                  <a:pt x="364" y="341"/>
                  <a:pt x="364" y="341"/>
                  <a:pt x="364" y="341"/>
                </a:cubicBezTo>
                <a:cubicBezTo>
                  <a:pt x="365" y="341"/>
                  <a:pt x="366" y="343"/>
                  <a:pt x="367" y="343"/>
                </a:cubicBezTo>
                <a:cubicBezTo>
                  <a:pt x="367" y="343"/>
                  <a:pt x="367" y="342"/>
                  <a:pt x="367" y="342"/>
                </a:cubicBezTo>
                <a:cubicBezTo>
                  <a:pt x="367" y="341"/>
                  <a:pt x="368" y="340"/>
                  <a:pt x="365" y="339"/>
                </a:cubicBezTo>
                <a:cubicBezTo>
                  <a:pt x="362" y="339"/>
                  <a:pt x="363" y="338"/>
                  <a:pt x="363" y="337"/>
                </a:cubicBezTo>
                <a:cubicBezTo>
                  <a:pt x="363" y="336"/>
                  <a:pt x="364" y="336"/>
                  <a:pt x="366" y="336"/>
                </a:cubicBezTo>
                <a:cubicBezTo>
                  <a:pt x="366" y="336"/>
                  <a:pt x="366" y="336"/>
                  <a:pt x="366" y="336"/>
                </a:cubicBezTo>
                <a:cubicBezTo>
                  <a:pt x="367" y="336"/>
                  <a:pt x="368" y="336"/>
                  <a:pt x="370" y="336"/>
                </a:cubicBezTo>
                <a:cubicBezTo>
                  <a:pt x="371" y="336"/>
                  <a:pt x="373" y="336"/>
                  <a:pt x="374" y="336"/>
                </a:cubicBezTo>
                <a:cubicBezTo>
                  <a:pt x="375" y="336"/>
                  <a:pt x="376" y="336"/>
                  <a:pt x="377" y="336"/>
                </a:cubicBezTo>
                <a:cubicBezTo>
                  <a:pt x="378" y="335"/>
                  <a:pt x="378" y="335"/>
                  <a:pt x="379" y="335"/>
                </a:cubicBezTo>
                <a:cubicBezTo>
                  <a:pt x="382" y="335"/>
                  <a:pt x="385" y="336"/>
                  <a:pt x="386" y="337"/>
                </a:cubicBezTo>
                <a:cubicBezTo>
                  <a:pt x="387" y="337"/>
                  <a:pt x="387" y="337"/>
                  <a:pt x="388" y="337"/>
                </a:cubicBezTo>
                <a:cubicBezTo>
                  <a:pt x="388" y="337"/>
                  <a:pt x="389" y="337"/>
                  <a:pt x="390" y="337"/>
                </a:cubicBezTo>
                <a:cubicBezTo>
                  <a:pt x="391" y="337"/>
                  <a:pt x="391" y="336"/>
                  <a:pt x="392" y="336"/>
                </a:cubicBezTo>
                <a:cubicBezTo>
                  <a:pt x="394" y="336"/>
                  <a:pt x="396" y="339"/>
                  <a:pt x="397" y="341"/>
                </a:cubicBezTo>
                <a:cubicBezTo>
                  <a:pt x="398" y="343"/>
                  <a:pt x="398" y="347"/>
                  <a:pt x="398" y="349"/>
                </a:cubicBezTo>
                <a:cubicBezTo>
                  <a:pt x="399" y="351"/>
                  <a:pt x="398" y="352"/>
                  <a:pt x="400" y="355"/>
                </a:cubicBezTo>
                <a:cubicBezTo>
                  <a:pt x="402" y="358"/>
                  <a:pt x="401" y="359"/>
                  <a:pt x="403" y="361"/>
                </a:cubicBezTo>
                <a:cubicBezTo>
                  <a:pt x="404" y="362"/>
                  <a:pt x="405" y="364"/>
                  <a:pt x="406" y="364"/>
                </a:cubicBezTo>
                <a:cubicBezTo>
                  <a:pt x="406" y="364"/>
                  <a:pt x="407" y="363"/>
                  <a:pt x="407" y="363"/>
                </a:cubicBezTo>
                <a:cubicBezTo>
                  <a:pt x="408" y="362"/>
                  <a:pt x="409" y="359"/>
                  <a:pt x="409" y="357"/>
                </a:cubicBezTo>
                <a:cubicBezTo>
                  <a:pt x="410" y="355"/>
                  <a:pt x="409" y="357"/>
                  <a:pt x="407" y="350"/>
                </a:cubicBezTo>
                <a:cubicBezTo>
                  <a:pt x="405" y="344"/>
                  <a:pt x="402" y="337"/>
                  <a:pt x="403" y="333"/>
                </a:cubicBezTo>
                <a:cubicBezTo>
                  <a:pt x="404" y="329"/>
                  <a:pt x="403" y="328"/>
                  <a:pt x="405" y="325"/>
                </a:cubicBezTo>
                <a:cubicBezTo>
                  <a:pt x="407" y="323"/>
                  <a:pt x="410" y="321"/>
                  <a:pt x="412" y="320"/>
                </a:cubicBezTo>
                <a:cubicBezTo>
                  <a:pt x="413" y="318"/>
                  <a:pt x="414" y="318"/>
                  <a:pt x="415" y="317"/>
                </a:cubicBezTo>
                <a:cubicBezTo>
                  <a:pt x="416" y="316"/>
                  <a:pt x="417" y="316"/>
                  <a:pt x="418" y="315"/>
                </a:cubicBezTo>
                <a:cubicBezTo>
                  <a:pt x="419" y="313"/>
                  <a:pt x="420" y="312"/>
                  <a:pt x="421" y="311"/>
                </a:cubicBezTo>
                <a:cubicBezTo>
                  <a:pt x="422" y="310"/>
                  <a:pt x="422" y="310"/>
                  <a:pt x="422" y="310"/>
                </a:cubicBezTo>
                <a:cubicBezTo>
                  <a:pt x="423" y="310"/>
                  <a:pt x="423" y="310"/>
                  <a:pt x="423" y="310"/>
                </a:cubicBezTo>
                <a:cubicBezTo>
                  <a:pt x="423" y="310"/>
                  <a:pt x="423" y="310"/>
                  <a:pt x="423" y="310"/>
                </a:cubicBezTo>
                <a:cubicBezTo>
                  <a:pt x="423" y="310"/>
                  <a:pt x="424" y="310"/>
                  <a:pt x="424" y="310"/>
                </a:cubicBezTo>
                <a:cubicBezTo>
                  <a:pt x="426" y="309"/>
                  <a:pt x="427" y="308"/>
                  <a:pt x="427" y="308"/>
                </a:cubicBezTo>
                <a:cubicBezTo>
                  <a:pt x="427" y="308"/>
                  <a:pt x="427" y="308"/>
                  <a:pt x="427" y="308"/>
                </a:cubicBezTo>
                <a:cubicBezTo>
                  <a:pt x="427" y="308"/>
                  <a:pt x="427" y="308"/>
                  <a:pt x="427" y="308"/>
                </a:cubicBezTo>
                <a:cubicBezTo>
                  <a:pt x="427" y="308"/>
                  <a:pt x="427" y="308"/>
                  <a:pt x="427" y="308"/>
                </a:cubicBezTo>
                <a:cubicBezTo>
                  <a:pt x="427" y="308"/>
                  <a:pt x="427" y="308"/>
                  <a:pt x="426" y="307"/>
                </a:cubicBezTo>
                <a:cubicBezTo>
                  <a:pt x="426" y="306"/>
                  <a:pt x="426" y="305"/>
                  <a:pt x="426" y="305"/>
                </a:cubicBezTo>
                <a:cubicBezTo>
                  <a:pt x="427" y="304"/>
                  <a:pt x="429" y="305"/>
                  <a:pt x="428" y="303"/>
                </a:cubicBezTo>
                <a:cubicBezTo>
                  <a:pt x="428" y="301"/>
                  <a:pt x="426" y="302"/>
                  <a:pt x="426" y="302"/>
                </a:cubicBezTo>
                <a:cubicBezTo>
                  <a:pt x="425" y="301"/>
                  <a:pt x="428" y="299"/>
                  <a:pt x="427" y="295"/>
                </a:cubicBezTo>
                <a:cubicBezTo>
                  <a:pt x="425" y="292"/>
                  <a:pt x="428" y="292"/>
                  <a:pt x="427" y="289"/>
                </a:cubicBezTo>
                <a:cubicBezTo>
                  <a:pt x="425" y="287"/>
                  <a:pt x="426" y="283"/>
                  <a:pt x="427" y="281"/>
                </a:cubicBezTo>
                <a:cubicBezTo>
                  <a:pt x="428" y="279"/>
                  <a:pt x="429" y="278"/>
                  <a:pt x="429" y="278"/>
                </a:cubicBezTo>
                <a:cubicBezTo>
                  <a:pt x="429" y="278"/>
                  <a:pt x="429" y="278"/>
                  <a:pt x="429" y="280"/>
                </a:cubicBezTo>
                <a:cubicBezTo>
                  <a:pt x="428" y="283"/>
                  <a:pt x="428" y="285"/>
                  <a:pt x="429" y="286"/>
                </a:cubicBezTo>
                <a:cubicBezTo>
                  <a:pt x="429" y="287"/>
                  <a:pt x="430" y="287"/>
                  <a:pt x="430" y="289"/>
                </a:cubicBezTo>
                <a:cubicBezTo>
                  <a:pt x="430" y="291"/>
                  <a:pt x="429" y="293"/>
                  <a:pt x="429" y="293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31" y="292"/>
                  <a:pt x="432" y="289"/>
                  <a:pt x="433" y="287"/>
                </a:cubicBezTo>
                <a:cubicBezTo>
                  <a:pt x="434" y="284"/>
                  <a:pt x="432" y="282"/>
                  <a:pt x="432" y="280"/>
                </a:cubicBezTo>
                <a:cubicBezTo>
                  <a:pt x="431" y="278"/>
                  <a:pt x="431" y="276"/>
                  <a:pt x="431" y="276"/>
                </a:cubicBezTo>
                <a:cubicBezTo>
                  <a:pt x="431" y="276"/>
                  <a:pt x="431" y="277"/>
                  <a:pt x="433" y="279"/>
                </a:cubicBezTo>
                <a:cubicBezTo>
                  <a:pt x="435" y="280"/>
                  <a:pt x="434" y="282"/>
                  <a:pt x="434" y="282"/>
                </a:cubicBezTo>
                <a:cubicBezTo>
                  <a:pt x="434" y="282"/>
                  <a:pt x="437" y="277"/>
                  <a:pt x="437" y="275"/>
                </a:cubicBezTo>
                <a:cubicBezTo>
                  <a:pt x="438" y="273"/>
                  <a:pt x="438" y="271"/>
                  <a:pt x="439" y="270"/>
                </a:cubicBezTo>
                <a:cubicBezTo>
                  <a:pt x="440" y="269"/>
                  <a:pt x="444" y="268"/>
                  <a:pt x="447" y="267"/>
                </a:cubicBezTo>
                <a:cubicBezTo>
                  <a:pt x="449" y="267"/>
                  <a:pt x="450" y="264"/>
                  <a:pt x="451" y="264"/>
                </a:cubicBezTo>
                <a:cubicBezTo>
                  <a:pt x="451" y="264"/>
                  <a:pt x="452" y="263"/>
                  <a:pt x="452" y="263"/>
                </a:cubicBezTo>
                <a:cubicBezTo>
                  <a:pt x="452" y="263"/>
                  <a:pt x="453" y="264"/>
                  <a:pt x="453" y="264"/>
                </a:cubicBezTo>
                <a:cubicBezTo>
                  <a:pt x="453" y="264"/>
                  <a:pt x="454" y="264"/>
                  <a:pt x="454" y="264"/>
                </a:cubicBezTo>
                <a:cubicBezTo>
                  <a:pt x="454" y="264"/>
                  <a:pt x="455" y="264"/>
                  <a:pt x="455" y="264"/>
                </a:cubicBezTo>
                <a:cubicBezTo>
                  <a:pt x="455" y="263"/>
                  <a:pt x="453" y="261"/>
                  <a:pt x="454" y="255"/>
                </a:cubicBezTo>
                <a:cubicBezTo>
                  <a:pt x="456" y="249"/>
                  <a:pt x="457" y="249"/>
                  <a:pt x="459" y="247"/>
                </a:cubicBezTo>
                <a:cubicBezTo>
                  <a:pt x="461" y="245"/>
                  <a:pt x="462" y="245"/>
                  <a:pt x="462" y="244"/>
                </a:cubicBezTo>
                <a:cubicBezTo>
                  <a:pt x="462" y="244"/>
                  <a:pt x="462" y="244"/>
                  <a:pt x="462" y="244"/>
                </a:cubicBezTo>
                <a:cubicBezTo>
                  <a:pt x="462" y="244"/>
                  <a:pt x="462" y="244"/>
                  <a:pt x="463" y="245"/>
                </a:cubicBezTo>
                <a:cubicBezTo>
                  <a:pt x="463" y="245"/>
                  <a:pt x="463" y="245"/>
                  <a:pt x="463" y="245"/>
                </a:cubicBezTo>
                <a:cubicBezTo>
                  <a:pt x="463" y="245"/>
                  <a:pt x="464" y="245"/>
                  <a:pt x="464" y="245"/>
                </a:cubicBezTo>
                <a:cubicBezTo>
                  <a:pt x="466" y="244"/>
                  <a:pt x="464" y="244"/>
                  <a:pt x="467" y="244"/>
                </a:cubicBezTo>
                <a:cubicBezTo>
                  <a:pt x="470" y="243"/>
                  <a:pt x="471" y="240"/>
                  <a:pt x="471" y="240"/>
                </a:cubicBezTo>
                <a:cubicBezTo>
                  <a:pt x="471" y="240"/>
                  <a:pt x="475" y="239"/>
                  <a:pt x="475" y="239"/>
                </a:cubicBezTo>
                <a:cubicBezTo>
                  <a:pt x="475" y="239"/>
                  <a:pt x="475" y="238"/>
                  <a:pt x="476" y="238"/>
                </a:cubicBezTo>
                <a:cubicBezTo>
                  <a:pt x="477" y="238"/>
                  <a:pt x="481" y="236"/>
                  <a:pt x="481" y="236"/>
                </a:cubicBezTo>
                <a:cubicBezTo>
                  <a:pt x="483" y="234"/>
                  <a:pt x="483" y="234"/>
                  <a:pt x="483" y="234"/>
                </a:cubicBezTo>
                <a:cubicBezTo>
                  <a:pt x="483" y="234"/>
                  <a:pt x="481" y="236"/>
                  <a:pt x="484" y="237"/>
                </a:cubicBezTo>
                <a:cubicBezTo>
                  <a:pt x="486" y="237"/>
                  <a:pt x="488" y="237"/>
                  <a:pt x="487" y="238"/>
                </a:cubicBezTo>
                <a:cubicBezTo>
                  <a:pt x="485" y="239"/>
                  <a:pt x="486" y="240"/>
                  <a:pt x="485" y="240"/>
                </a:cubicBezTo>
                <a:cubicBezTo>
                  <a:pt x="484" y="240"/>
                  <a:pt x="484" y="240"/>
                  <a:pt x="484" y="240"/>
                </a:cubicBezTo>
                <a:cubicBezTo>
                  <a:pt x="482" y="240"/>
                  <a:pt x="482" y="240"/>
                  <a:pt x="480" y="241"/>
                </a:cubicBezTo>
                <a:cubicBezTo>
                  <a:pt x="478" y="242"/>
                  <a:pt x="477" y="245"/>
                  <a:pt x="475" y="247"/>
                </a:cubicBezTo>
                <a:cubicBezTo>
                  <a:pt x="473" y="249"/>
                  <a:pt x="474" y="250"/>
                  <a:pt x="476" y="250"/>
                </a:cubicBezTo>
                <a:cubicBezTo>
                  <a:pt x="476" y="250"/>
                  <a:pt x="476" y="250"/>
                  <a:pt x="476" y="250"/>
                </a:cubicBezTo>
                <a:cubicBezTo>
                  <a:pt x="477" y="250"/>
                  <a:pt x="480" y="247"/>
                  <a:pt x="482" y="245"/>
                </a:cubicBezTo>
                <a:cubicBezTo>
                  <a:pt x="483" y="244"/>
                  <a:pt x="485" y="243"/>
                  <a:pt x="486" y="243"/>
                </a:cubicBezTo>
                <a:cubicBezTo>
                  <a:pt x="486" y="243"/>
                  <a:pt x="486" y="243"/>
                  <a:pt x="486" y="243"/>
                </a:cubicBezTo>
                <a:cubicBezTo>
                  <a:pt x="486" y="243"/>
                  <a:pt x="486" y="243"/>
                  <a:pt x="486" y="243"/>
                </a:cubicBezTo>
                <a:cubicBezTo>
                  <a:pt x="487" y="243"/>
                  <a:pt x="489" y="243"/>
                  <a:pt x="492" y="241"/>
                </a:cubicBezTo>
                <a:cubicBezTo>
                  <a:pt x="497" y="238"/>
                  <a:pt x="498" y="238"/>
                  <a:pt x="498" y="237"/>
                </a:cubicBezTo>
                <a:cubicBezTo>
                  <a:pt x="498" y="236"/>
                  <a:pt x="498" y="235"/>
                  <a:pt x="500" y="234"/>
                </a:cubicBezTo>
                <a:cubicBezTo>
                  <a:pt x="501" y="233"/>
                  <a:pt x="503" y="229"/>
                  <a:pt x="502" y="227"/>
                </a:cubicBezTo>
                <a:cubicBezTo>
                  <a:pt x="502" y="225"/>
                  <a:pt x="502" y="225"/>
                  <a:pt x="502" y="225"/>
                </a:cubicBezTo>
                <a:cubicBezTo>
                  <a:pt x="501" y="225"/>
                  <a:pt x="501" y="226"/>
                  <a:pt x="500" y="226"/>
                </a:cubicBezTo>
                <a:cubicBezTo>
                  <a:pt x="499" y="227"/>
                  <a:pt x="498" y="229"/>
                  <a:pt x="498" y="231"/>
                </a:cubicBezTo>
                <a:cubicBezTo>
                  <a:pt x="497" y="232"/>
                  <a:pt x="497" y="235"/>
                  <a:pt x="496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5" y="235"/>
                  <a:pt x="495" y="235"/>
                  <a:pt x="495" y="234"/>
                </a:cubicBezTo>
                <a:cubicBezTo>
                  <a:pt x="495" y="234"/>
                  <a:pt x="495" y="234"/>
                  <a:pt x="494" y="234"/>
                </a:cubicBezTo>
                <a:cubicBezTo>
                  <a:pt x="494" y="234"/>
                  <a:pt x="494" y="234"/>
                  <a:pt x="493" y="234"/>
                </a:cubicBezTo>
                <a:cubicBezTo>
                  <a:pt x="493" y="234"/>
                  <a:pt x="492" y="234"/>
                  <a:pt x="492" y="234"/>
                </a:cubicBezTo>
                <a:cubicBezTo>
                  <a:pt x="489" y="234"/>
                  <a:pt x="487" y="233"/>
                  <a:pt x="483" y="231"/>
                </a:cubicBezTo>
                <a:cubicBezTo>
                  <a:pt x="479" y="227"/>
                  <a:pt x="480" y="226"/>
                  <a:pt x="480" y="225"/>
                </a:cubicBezTo>
                <a:cubicBezTo>
                  <a:pt x="480" y="224"/>
                  <a:pt x="480" y="221"/>
                  <a:pt x="479" y="221"/>
                </a:cubicBezTo>
                <a:cubicBezTo>
                  <a:pt x="477" y="220"/>
                  <a:pt x="475" y="218"/>
                  <a:pt x="475" y="218"/>
                </a:cubicBezTo>
                <a:cubicBezTo>
                  <a:pt x="475" y="217"/>
                  <a:pt x="475" y="217"/>
                  <a:pt x="475" y="217"/>
                </a:cubicBezTo>
                <a:cubicBezTo>
                  <a:pt x="475" y="217"/>
                  <a:pt x="476" y="217"/>
                  <a:pt x="476" y="217"/>
                </a:cubicBezTo>
                <a:cubicBezTo>
                  <a:pt x="477" y="218"/>
                  <a:pt x="477" y="218"/>
                  <a:pt x="478" y="218"/>
                </a:cubicBezTo>
                <a:cubicBezTo>
                  <a:pt x="478" y="218"/>
                  <a:pt x="479" y="217"/>
                  <a:pt x="480" y="217"/>
                </a:cubicBezTo>
                <a:cubicBezTo>
                  <a:pt x="482" y="214"/>
                  <a:pt x="483" y="213"/>
                  <a:pt x="483" y="212"/>
                </a:cubicBezTo>
                <a:cubicBezTo>
                  <a:pt x="483" y="211"/>
                  <a:pt x="480" y="208"/>
                  <a:pt x="479" y="208"/>
                </a:cubicBezTo>
                <a:cubicBezTo>
                  <a:pt x="479" y="208"/>
                  <a:pt x="479" y="208"/>
                  <a:pt x="479" y="208"/>
                </a:cubicBezTo>
                <a:cubicBezTo>
                  <a:pt x="477" y="208"/>
                  <a:pt x="472" y="210"/>
                  <a:pt x="470" y="212"/>
                </a:cubicBezTo>
                <a:cubicBezTo>
                  <a:pt x="467" y="214"/>
                  <a:pt x="459" y="220"/>
                  <a:pt x="457" y="222"/>
                </a:cubicBezTo>
                <a:cubicBezTo>
                  <a:pt x="455" y="224"/>
                  <a:pt x="451" y="227"/>
                  <a:pt x="450" y="227"/>
                </a:cubicBezTo>
                <a:cubicBezTo>
                  <a:pt x="450" y="227"/>
                  <a:pt x="454" y="224"/>
                  <a:pt x="457" y="219"/>
                </a:cubicBezTo>
                <a:cubicBezTo>
                  <a:pt x="460" y="214"/>
                  <a:pt x="463" y="210"/>
                  <a:pt x="465" y="210"/>
                </a:cubicBezTo>
                <a:cubicBezTo>
                  <a:pt x="468" y="209"/>
                  <a:pt x="469" y="210"/>
                  <a:pt x="470" y="208"/>
                </a:cubicBezTo>
                <a:cubicBezTo>
                  <a:pt x="470" y="206"/>
                  <a:pt x="469" y="204"/>
                  <a:pt x="473" y="203"/>
                </a:cubicBezTo>
                <a:cubicBezTo>
                  <a:pt x="476" y="202"/>
                  <a:pt x="485" y="202"/>
                  <a:pt x="487" y="201"/>
                </a:cubicBezTo>
                <a:cubicBezTo>
                  <a:pt x="490" y="201"/>
                  <a:pt x="491" y="200"/>
                  <a:pt x="492" y="199"/>
                </a:cubicBezTo>
                <a:cubicBezTo>
                  <a:pt x="492" y="199"/>
                  <a:pt x="493" y="199"/>
                  <a:pt x="493" y="199"/>
                </a:cubicBezTo>
                <a:cubicBezTo>
                  <a:pt x="493" y="199"/>
                  <a:pt x="493" y="200"/>
                  <a:pt x="493" y="200"/>
                </a:cubicBezTo>
                <a:cubicBezTo>
                  <a:pt x="493" y="200"/>
                  <a:pt x="494" y="201"/>
                  <a:pt x="496" y="201"/>
                </a:cubicBezTo>
                <a:cubicBezTo>
                  <a:pt x="496" y="201"/>
                  <a:pt x="496" y="201"/>
                  <a:pt x="496" y="201"/>
                </a:cubicBezTo>
                <a:cubicBezTo>
                  <a:pt x="500" y="201"/>
                  <a:pt x="501" y="201"/>
                  <a:pt x="504" y="199"/>
                </a:cubicBezTo>
                <a:cubicBezTo>
                  <a:pt x="507" y="196"/>
                  <a:pt x="509" y="194"/>
                  <a:pt x="513" y="193"/>
                </a:cubicBezTo>
                <a:cubicBezTo>
                  <a:pt x="516" y="193"/>
                  <a:pt x="518" y="193"/>
                  <a:pt x="521" y="190"/>
                </a:cubicBezTo>
                <a:cubicBezTo>
                  <a:pt x="523" y="188"/>
                  <a:pt x="525" y="187"/>
                  <a:pt x="523" y="185"/>
                </a:cubicBezTo>
                <a:cubicBezTo>
                  <a:pt x="522" y="183"/>
                  <a:pt x="523" y="182"/>
                  <a:pt x="524" y="180"/>
                </a:cubicBezTo>
                <a:cubicBezTo>
                  <a:pt x="524" y="178"/>
                  <a:pt x="525" y="177"/>
                  <a:pt x="522" y="176"/>
                </a:cubicBezTo>
                <a:cubicBezTo>
                  <a:pt x="520" y="175"/>
                  <a:pt x="518" y="174"/>
                  <a:pt x="516" y="174"/>
                </a:cubicBezTo>
                <a:cubicBezTo>
                  <a:pt x="516" y="174"/>
                  <a:pt x="516" y="174"/>
                  <a:pt x="516" y="174"/>
                </a:cubicBezTo>
                <a:cubicBezTo>
                  <a:pt x="515" y="174"/>
                  <a:pt x="515" y="174"/>
                  <a:pt x="515" y="174"/>
                </a:cubicBezTo>
                <a:cubicBezTo>
                  <a:pt x="515" y="174"/>
                  <a:pt x="515" y="174"/>
                  <a:pt x="515" y="174"/>
                </a:cubicBezTo>
                <a:cubicBezTo>
                  <a:pt x="515" y="174"/>
                  <a:pt x="515" y="174"/>
                  <a:pt x="514" y="174"/>
                </a:cubicBezTo>
                <a:cubicBezTo>
                  <a:pt x="514" y="174"/>
                  <a:pt x="514" y="174"/>
                  <a:pt x="513" y="175"/>
                </a:cubicBezTo>
                <a:cubicBezTo>
                  <a:pt x="511" y="175"/>
                  <a:pt x="508" y="177"/>
                  <a:pt x="506" y="178"/>
                </a:cubicBezTo>
                <a:cubicBezTo>
                  <a:pt x="506" y="178"/>
                  <a:pt x="505" y="178"/>
                  <a:pt x="505" y="178"/>
                </a:cubicBezTo>
                <a:cubicBezTo>
                  <a:pt x="505" y="178"/>
                  <a:pt x="505" y="177"/>
                  <a:pt x="505" y="176"/>
                </a:cubicBezTo>
                <a:cubicBezTo>
                  <a:pt x="505" y="175"/>
                  <a:pt x="507" y="174"/>
                  <a:pt x="508" y="173"/>
                </a:cubicBezTo>
                <a:cubicBezTo>
                  <a:pt x="509" y="173"/>
                  <a:pt x="511" y="172"/>
                  <a:pt x="514" y="171"/>
                </a:cubicBezTo>
                <a:cubicBezTo>
                  <a:pt x="516" y="170"/>
                  <a:pt x="516" y="170"/>
                  <a:pt x="514" y="168"/>
                </a:cubicBezTo>
                <a:cubicBezTo>
                  <a:pt x="513" y="166"/>
                  <a:pt x="510" y="165"/>
                  <a:pt x="508" y="164"/>
                </a:cubicBezTo>
                <a:cubicBezTo>
                  <a:pt x="507" y="164"/>
                  <a:pt x="506" y="164"/>
                  <a:pt x="506" y="164"/>
                </a:cubicBezTo>
                <a:cubicBezTo>
                  <a:pt x="505" y="164"/>
                  <a:pt x="504" y="164"/>
                  <a:pt x="504" y="164"/>
                </a:cubicBezTo>
                <a:cubicBezTo>
                  <a:pt x="503" y="164"/>
                  <a:pt x="502" y="165"/>
                  <a:pt x="502" y="165"/>
                </a:cubicBezTo>
                <a:cubicBezTo>
                  <a:pt x="502" y="165"/>
                  <a:pt x="501" y="165"/>
                  <a:pt x="501" y="164"/>
                </a:cubicBezTo>
                <a:cubicBezTo>
                  <a:pt x="500" y="164"/>
                  <a:pt x="501" y="164"/>
                  <a:pt x="501" y="162"/>
                </a:cubicBezTo>
                <a:cubicBezTo>
                  <a:pt x="501" y="160"/>
                  <a:pt x="499" y="157"/>
                  <a:pt x="496" y="156"/>
                </a:cubicBezTo>
                <a:cubicBezTo>
                  <a:pt x="494" y="155"/>
                  <a:pt x="494" y="154"/>
                  <a:pt x="496" y="151"/>
                </a:cubicBezTo>
                <a:cubicBezTo>
                  <a:pt x="498" y="148"/>
                  <a:pt x="496" y="148"/>
                  <a:pt x="494" y="145"/>
                </a:cubicBezTo>
                <a:cubicBezTo>
                  <a:pt x="493" y="142"/>
                  <a:pt x="488" y="133"/>
                  <a:pt x="487" y="130"/>
                </a:cubicBezTo>
                <a:cubicBezTo>
                  <a:pt x="485" y="128"/>
                  <a:pt x="484" y="125"/>
                  <a:pt x="483" y="125"/>
                </a:cubicBezTo>
                <a:cubicBezTo>
                  <a:pt x="483" y="125"/>
                  <a:pt x="483" y="125"/>
                  <a:pt x="482" y="126"/>
                </a:cubicBezTo>
                <a:cubicBezTo>
                  <a:pt x="481" y="127"/>
                  <a:pt x="479" y="130"/>
                  <a:pt x="478" y="132"/>
                </a:cubicBezTo>
                <a:cubicBezTo>
                  <a:pt x="478" y="134"/>
                  <a:pt x="480" y="135"/>
                  <a:pt x="479" y="136"/>
                </a:cubicBezTo>
                <a:cubicBezTo>
                  <a:pt x="479" y="136"/>
                  <a:pt x="479" y="136"/>
                  <a:pt x="478" y="136"/>
                </a:cubicBezTo>
                <a:cubicBezTo>
                  <a:pt x="478" y="136"/>
                  <a:pt x="478" y="136"/>
                  <a:pt x="478" y="136"/>
                </a:cubicBezTo>
                <a:cubicBezTo>
                  <a:pt x="478" y="136"/>
                  <a:pt x="477" y="136"/>
                  <a:pt x="477" y="136"/>
                </a:cubicBezTo>
                <a:cubicBezTo>
                  <a:pt x="477" y="136"/>
                  <a:pt x="477" y="136"/>
                  <a:pt x="477" y="136"/>
                </a:cubicBezTo>
                <a:cubicBezTo>
                  <a:pt x="475" y="136"/>
                  <a:pt x="475" y="136"/>
                  <a:pt x="474" y="139"/>
                </a:cubicBezTo>
                <a:cubicBezTo>
                  <a:pt x="473" y="141"/>
                  <a:pt x="472" y="142"/>
                  <a:pt x="471" y="142"/>
                </a:cubicBezTo>
                <a:cubicBezTo>
                  <a:pt x="470" y="142"/>
                  <a:pt x="469" y="142"/>
                  <a:pt x="468" y="141"/>
                </a:cubicBezTo>
                <a:cubicBezTo>
                  <a:pt x="464" y="140"/>
                  <a:pt x="461" y="137"/>
                  <a:pt x="460" y="136"/>
                </a:cubicBezTo>
                <a:cubicBezTo>
                  <a:pt x="458" y="136"/>
                  <a:pt x="457" y="136"/>
                  <a:pt x="457" y="135"/>
                </a:cubicBezTo>
                <a:cubicBezTo>
                  <a:pt x="457" y="133"/>
                  <a:pt x="458" y="130"/>
                  <a:pt x="458" y="127"/>
                </a:cubicBezTo>
                <a:cubicBezTo>
                  <a:pt x="457" y="123"/>
                  <a:pt x="459" y="122"/>
                  <a:pt x="459" y="122"/>
                </a:cubicBezTo>
                <a:cubicBezTo>
                  <a:pt x="459" y="122"/>
                  <a:pt x="457" y="121"/>
                  <a:pt x="454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3" y="121"/>
                  <a:pt x="453" y="121"/>
                  <a:pt x="453" y="121"/>
                </a:cubicBezTo>
                <a:cubicBezTo>
                  <a:pt x="451" y="121"/>
                  <a:pt x="450" y="119"/>
                  <a:pt x="449" y="117"/>
                </a:cubicBezTo>
                <a:cubicBezTo>
                  <a:pt x="447" y="115"/>
                  <a:pt x="446" y="116"/>
                  <a:pt x="444" y="114"/>
                </a:cubicBezTo>
                <a:cubicBezTo>
                  <a:pt x="441" y="112"/>
                  <a:pt x="439" y="111"/>
                  <a:pt x="437" y="111"/>
                </a:cubicBezTo>
                <a:cubicBezTo>
                  <a:pt x="436" y="111"/>
                  <a:pt x="435" y="112"/>
                  <a:pt x="432" y="112"/>
                </a:cubicBezTo>
                <a:cubicBezTo>
                  <a:pt x="431" y="112"/>
                  <a:pt x="430" y="112"/>
                  <a:pt x="429" y="112"/>
                </a:cubicBezTo>
                <a:cubicBezTo>
                  <a:pt x="427" y="111"/>
                  <a:pt x="424" y="111"/>
                  <a:pt x="421" y="111"/>
                </a:cubicBezTo>
                <a:cubicBezTo>
                  <a:pt x="419" y="111"/>
                  <a:pt x="418" y="111"/>
                  <a:pt x="418" y="112"/>
                </a:cubicBezTo>
                <a:cubicBezTo>
                  <a:pt x="417" y="112"/>
                  <a:pt x="419" y="112"/>
                  <a:pt x="420" y="115"/>
                </a:cubicBezTo>
                <a:cubicBezTo>
                  <a:pt x="421" y="119"/>
                  <a:pt x="419" y="121"/>
                  <a:pt x="419" y="124"/>
                </a:cubicBezTo>
                <a:cubicBezTo>
                  <a:pt x="420" y="126"/>
                  <a:pt x="421" y="129"/>
                  <a:pt x="421" y="130"/>
                </a:cubicBezTo>
                <a:cubicBezTo>
                  <a:pt x="421" y="131"/>
                  <a:pt x="423" y="130"/>
                  <a:pt x="420" y="134"/>
                </a:cubicBezTo>
                <a:cubicBezTo>
                  <a:pt x="417" y="137"/>
                  <a:pt x="419" y="138"/>
                  <a:pt x="420" y="139"/>
                </a:cubicBezTo>
                <a:cubicBezTo>
                  <a:pt x="421" y="140"/>
                  <a:pt x="424" y="145"/>
                  <a:pt x="424" y="147"/>
                </a:cubicBezTo>
                <a:cubicBezTo>
                  <a:pt x="425" y="148"/>
                  <a:pt x="426" y="153"/>
                  <a:pt x="425" y="155"/>
                </a:cubicBezTo>
                <a:cubicBezTo>
                  <a:pt x="425" y="157"/>
                  <a:pt x="425" y="162"/>
                  <a:pt x="423" y="164"/>
                </a:cubicBezTo>
                <a:cubicBezTo>
                  <a:pt x="422" y="165"/>
                  <a:pt x="422" y="164"/>
                  <a:pt x="419" y="165"/>
                </a:cubicBezTo>
                <a:cubicBezTo>
                  <a:pt x="416" y="166"/>
                  <a:pt x="416" y="168"/>
                  <a:pt x="416" y="169"/>
                </a:cubicBezTo>
                <a:cubicBezTo>
                  <a:pt x="417" y="170"/>
                  <a:pt x="413" y="170"/>
                  <a:pt x="414" y="173"/>
                </a:cubicBezTo>
                <a:cubicBezTo>
                  <a:pt x="416" y="175"/>
                  <a:pt x="417" y="180"/>
                  <a:pt x="417" y="184"/>
                </a:cubicBezTo>
                <a:cubicBezTo>
                  <a:pt x="417" y="187"/>
                  <a:pt x="417" y="189"/>
                  <a:pt x="417" y="191"/>
                </a:cubicBezTo>
                <a:cubicBezTo>
                  <a:pt x="417" y="192"/>
                  <a:pt x="414" y="194"/>
                  <a:pt x="413" y="195"/>
                </a:cubicBezTo>
                <a:cubicBezTo>
                  <a:pt x="413" y="195"/>
                  <a:pt x="413" y="195"/>
                  <a:pt x="413" y="195"/>
                </a:cubicBezTo>
                <a:cubicBezTo>
                  <a:pt x="412" y="195"/>
                  <a:pt x="411" y="189"/>
                  <a:pt x="409" y="187"/>
                </a:cubicBezTo>
                <a:cubicBezTo>
                  <a:pt x="406" y="186"/>
                  <a:pt x="399" y="187"/>
                  <a:pt x="400" y="184"/>
                </a:cubicBezTo>
                <a:cubicBezTo>
                  <a:pt x="400" y="182"/>
                  <a:pt x="400" y="178"/>
                  <a:pt x="398" y="175"/>
                </a:cubicBezTo>
                <a:cubicBezTo>
                  <a:pt x="397" y="171"/>
                  <a:pt x="397" y="173"/>
                  <a:pt x="399" y="171"/>
                </a:cubicBezTo>
                <a:cubicBezTo>
                  <a:pt x="401" y="169"/>
                  <a:pt x="396" y="169"/>
                  <a:pt x="396" y="169"/>
                </a:cubicBezTo>
                <a:cubicBezTo>
                  <a:pt x="396" y="169"/>
                  <a:pt x="396" y="167"/>
                  <a:pt x="391" y="167"/>
                </a:cubicBezTo>
                <a:cubicBezTo>
                  <a:pt x="387" y="166"/>
                  <a:pt x="383" y="166"/>
                  <a:pt x="381" y="164"/>
                </a:cubicBezTo>
                <a:cubicBezTo>
                  <a:pt x="378" y="162"/>
                  <a:pt x="371" y="157"/>
                  <a:pt x="368" y="156"/>
                </a:cubicBezTo>
                <a:cubicBezTo>
                  <a:pt x="366" y="155"/>
                  <a:pt x="364" y="155"/>
                  <a:pt x="362" y="155"/>
                </a:cubicBezTo>
                <a:cubicBezTo>
                  <a:pt x="361" y="155"/>
                  <a:pt x="359" y="155"/>
                  <a:pt x="358" y="156"/>
                </a:cubicBezTo>
                <a:cubicBezTo>
                  <a:pt x="358" y="156"/>
                  <a:pt x="357" y="157"/>
                  <a:pt x="357" y="157"/>
                </a:cubicBezTo>
                <a:cubicBezTo>
                  <a:pt x="356" y="157"/>
                  <a:pt x="355" y="155"/>
                  <a:pt x="353" y="153"/>
                </a:cubicBezTo>
                <a:cubicBezTo>
                  <a:pt x="352" y="151"/>
                  <a:pt x="349" y="144"/>
                  <a:pt x="347" y="142"/>
                </a:cubicBezTo>
                <a:cubicBezTo>
                  <a:pt x="345" y="141"/>
                  <a:pt x="339" y="141"/>
                  <a:pt x="338" y="140"/>
                </a:cubicBezTo>
                <a:cubicBezTo>
                  <a:pt x="336" y="139"/>
                  <a:pt x="340" y="135"/>
                  <a:pt x="340" y="131"/>
                </a:cubicBezTo>
                <a:cubicBezTo>
                  <a:pt x="341" y="127"/>
                  <a:pt x="342" y="124"/>
                  <a:pt x="343" y="122"/>
                </a:cubicBezTo>
                <a:cubicBezTo>
                  <a:pt x="345" y="120"/>
                  <a:pt x="349" y="114"/>
                  <a:pt x="350" y="112"/>
                </a:cubicBezTo>
                <a:cubicBezTo>
                  <a:pt x="351" y="111"/>
                  <a:pt x="352" y="110"/>
                  <a:pt x="355" y="110"/>
                </a:cubicBezTo>
                <a:cubicBezTo>
                  <a:pt x="357" y="109"/>
                  <a:pt x="360" y="109"/>
                  <a:pt x="358" y="107"/>
                </a:cubicBezTo>
                <a:cubicBezTo>
                  <a:pt x="356" y="106"/>
                  <a:pt x="355" y="105"/>
                  <a:pt x="353" y="105"/>
                </a:cubicBezTo>
                <a:cubicBezTo>
                  <a:pt x="351" y="105"/>
                  <a:pt x="350" y="104"/>
                  <a:pt x="349" y="103"/>
                </a:cubicBezTo>
                <a:cubicBezTo>
                  <a:pt x="349" y="103"/>
                  <a:pt x="349" y="103"/>
                  <a:pt x="349" y="103"/>
                </a:cubicBezTo>
                <a:cubicBezTo>
                  <a:pt x="349" y="103"/>
                  <a:pt x="351" y="103"/>
                  <a:pt x="352" y="103"/>
                </a:cubicBezTo>
                <a:cubicBezTo>
                  <a:pt x="354" y="104"/>
                  <a:pt x="356" y="104"/>
                  <a:pt x="358" y="104"/>
                </a:cubicBezTo>
                <a:cubicBezTo>
                  <a:pt x="358" y="104"/>
                  <a:pt x="359" y="104"/>
                  <a:pt x="359" y="104"/>
                </a:cubicBezTo>
                <a:cubicBezTo>
                  <a:pt x="363" y="103"/>
                  <a:pt x="365" y="102"/>
                  <a:pt x="367" y="101"/>
                </a:cubicBezTo>
                <a:cubicBezTo>
                  <a:pt x="367" y="101"/>
                  <a:pt x="367" y="101"/>
                  <a:pt x="367" y="101"/>
                </a:cubicBezTo>
                <a:cubicBezTo>
                  <a:pt x="367" y="101"/>
                  <a:pt x="368" y="101"/>
                  <a:pt x="368" y="101"/>
                </a:cubicBezTo>
                <a:cubicBezTo>
                  <a:pt x="369" y="101"/>
                  <a:pt x="369" y="101"/>
                  <a:pt x="369" y="101"/>
                </a:cubicBezTo>
                <a:cubicBezTo>
                  <a:pt x="371" y="101"/>
                  <a:pt x="372" y="101"/>
                  <a:pt x="373" y="99"/>
                </a:cubicBezTo>
                <a:cubicBezTo>
                  <a:pt x="376" y="95"/>
                  <a:pt x="378" y="91"/>
                  <a:pt x="378" y="91"/>
                </a:cubicBezTo>
                <a:cubicBezTo>
                  <a:pt x="378" y="91"/>
                  <a:pt x="376" y="91"/>
                  <a:pt x="374" y="91"/>
                </a:cubicBezTo>
                <a:cubicBezTo>
                  <a:pt x="372" y="91"/>
                  <a:pt x="370" y="91"/>
                  <a:pt x="368" y="90"/>
                </a:cubicBezTo>
                <a:cubicBezTo>
                  <a:pt x="362" y="89"/>
                  <a:pt x="356" y="85"/>
                  <a:pt x="356" y="85"/>
                </a:cubicBezTo>
                <a:cubicBezTo>
                  <a:pt x="356" y="85"/>
                  <a:pt x="366" y="85"/>
                  <a:pt x="367" y="85"/>
                </a:cubicBezTo>
                <a:cubicBezTo>
                  <a:pt x="369" y="86"/>
                  <a:pt x="372" y="86"/>
                  <a:pt x="375" y="86"/>
                </a:cubicBezTo>
                <a:cubicBezTo>
                  <a:pt x="376" y="86"/>
                  <a:pt x="377" y="86"/>
                  <a:pt x="377" y="86"/>
                </a:cubicBezTo>
                <a:cubicBezTo>
                  <a:pt x="379" y="86"/>
                  <a:pt x="380" y="86"/>
                  <a:pt x="381" y="83"/>
                </a:cubicBezTo>
                <a:cubicBezTo>
                  <a:pt x="382" y="81"/>
                  <a:pt x="379" y="81"/>
                  <a:pt x="377" y="80"/>
                </a:cubicBezTo>
                <a:cubicBezTo>
                  <a:pt x="376" y="80"/>
                  <a:pt x="380" y="78"/>
                  <a:pt x="382" y="78"/>
                </a:cubicBezTo>
                <a:cubicBezTo>
                  <a:pt x="382" y="78"/>
                  <a:pt x="382" y="78"/>
                  <a:pt x="383" y="78"/>
                </a:cubicBezTo>
                <a:cubicBezTo>
                  <a:pt x="384" y="78"/>
                  <a:pt x="385" y="78"/>
                  <a:pt x="385" y="79"/>
                </a:cubicBezTo>
                <a:cubicBezTo>
                  <a:pt x="385" y="79"/>
                  <a:pt x="385" y="79"/>
                  <a:pt x="386" y="79"/>
                </a:cubicBezTo>
                <a:cubicBezTo>
                  <a:pt x="386" y="79"/>
                  <a:pt x="388" y="79"/>
                  <a:pt x="390" y="79"/>
                </a:cubicBezTo>
                <a:cubicBezTo>
                  <a:pt x="393" y="79"/>
                  <a:pt x="396" y="78"/>
                  <a:pt x="399" y="75"/>
                </a:cubicBezTo>
                <a:cubicBezTo>
                  <a:pt x="401" y="73"/>
                  <a:pt x="404" y="71"/>
                  <a:pt x="402" y="68"/>
                </a:cubicBezTo>
                <a:cubicBezTo>
                  <a:pt x="400" y="65"/>
                  <a:pt x="399" y="62"/>
                  <a:pt x="399" y="60"/>
                </a:cubicBezTo>
                <a:cubicBezTo>
                  <a:pt x="398" y="58"/>
                  <a:pt x="400" y="58"/>
                  <a:pt x="400" y="58"/>
                </a:cubicBezTo>
                <a:cubicBezTo>
                  <a:pt x="400" y="58"/>
                  <a:pt x="404" y="58"/>
                  <a:pt x="403" y="55"/>
                </a:cubicBezTo>
                <a:cubicBezTo>
                  <a:pt x="402" y="53"/>
                  <a:pt x="404" y="52"/>
                  <a:pt x="401" y="50"/>
                </a:cubicBezTo>
                <a:cubicBezTo>
                  <a:pt x="398" y="49"/>
                  <a:pt x="397" y="47"/>
                  <a:pt x="392" y="46"/>
                </a:cubicBezTo>
                <a:cubicBezTo>
                  <a:pt x="389" y="46"/>
                  <a:pt x="387" y="46"/>
                  <a:pt x="386" y="46"/>
                </a:cubicBezTo>
                <a:cubicBezTo>
                  <a:pt x="384" y="46"/>
                  <a:pt x="384" y="47"/>
                  <a:pt x="384" y="49"/>
                </a:cubicBezTo>
                <a:cubicBezTo>
                  <a:pt x="386" y="53"/>
                  <a:pt x="386" y="53"/>
                  <a:pt x="387" y="55"/>
                </a:cubicBezTo>
                <a:cubicBezTo>
                  <a:pt x="387" y="55"/>
                  <a:pt x="386" y="56"/>
                  <a:pt x="383" y="57"/>
                </a:cubicBezTo>
                <a:cubicBezTo>
                  <a:pt x="381" y="59"/>
                  <a:pt x="382" y="60"/>
                  <a:pt x="383" y="62"/>
                </a:cubicBezTo>
                <a:cubicBezTo>
                  <a:pt x="384" y="65"/>
                  <a:pt x="380" y="65"/>
                  <a:pt x="380" y="66"/>
                </a:cubicBezTo>
                <a:cubicBezTo>
                  <a:pt x="379" y="66"/>
                  <a:pt x="382" y="71"/>
                  <a:pt x="380" y="71"/>
                </a:cubicBezTo>
                <a:cubicBezTo>
                  <a:pt x="379" y="72"/>
                  <a:pt x="379" y="72"/>
                  <a:pt x="379" y="72"/>
                </a:cubicBezTo>
                <a:cubicBezTo>
                  <a:pt x="378" y="72"/>
                  <a:pt x="378" y="71"/>
                  <a:pt x="376" y="70"/>
                </a:cubicBezTo>
                <a:cubicBezTo>
                  <a:pt x="373" y="69"/>
                  <a:pt x="372" y="69"/>
                  <a:pt x="371" y="68"/>
                </a:cubicBezTo>
                <a:cubicBezTo>
                  <a:pt x="369" y="67"/>
                  <a:pt x="369" y="65"/>
                  <a:pt x="371" y="62"/>
                </a:cubicBezTo>
                <a:cubicBezTo>
                  <a:pt x="373" y="59"/>
                  <a:pt x="373" y="57"/>
                  <a:pt x="372" y="56"/>
                </a:cubicBezTo>
                <a:cubicBezTo>
                  <a:pt x="372" y="55"/>
                  <a:pt x="368" y="51"/>
                  <a:pt x="367" y="51"/>
                </a:cubicBezTo>
                <a:cubicBezTo>
                  <a:pt x="366" y="51"/>
                  <a:pt x="365" y="53"/>
                  <a:pt x="365" y="55"/>
                </a:cubicBezTo>
                <a:cubicBezTo>
                  <a:pt x="364" y="57"/>
                  <a:pt x="362" y="63"/>
                  <a:pt x="361" y="63"/>
                </a:cubicBezTo>
                <a:cubicBezTo>
                  <a:pt x="361" y="63"/>
                  <a:pt x="361" y="63"/>
                  <a:pt x="361" y="63"/>
                </a:cubicBezTo>
                <a:cubicBezTo>
                  <a:pt x="360" y="63"/>
                  <a:pt x="359" y="62"/>
                  <a:pt x="359" y="60"/>
                </a:cubicBezTo>
                <a:cubicBezTo>
                  <a:pt x="359" y="58"/>
                  <a:pt x="360" y="56"/>
                  <a:pt x="359" y="54"/>
                </a:cubicBezTo>
                <a:cubicBezTo>
                  <a:pt x="358" y="52"/>
                  <a:pt x="359" y="50"/>
                  <a:pt x="359" y="50"/>
                </a:cubicBezTo>
                <a:cubicBezTo>
                  <a:pt x="359" y="50"/>
                  <a:pt x="356" y="50"/>
                  <a:pt x="354" y="50"/>
                </a:cubicBezTo>
                <a:cubicBezTo>
                  <a:pt x="351" y="50"/>
                  <a:pt x="351" y="49"/>
                  <a:pt x="350" y="49"/>
                </a:cubicBezTo>
                <a:cubicBezTo>
                  <a:pt x="349" y="48"/>
                  <a:pt x="353" y="45"/>
                  <a:pt x="352" y="41"/>
                </a:cubicBezTo>
                <a:cubicBezTo>
                  <a:pt x="352" y="38"/>
                  <a:pt x="348" y="37"/>
                  <a:pt x="348" y="33"/>
                </a:cubicBezTo>
                <a:cubicBezTo>
                  <a:pt x="348" y="29"/>
                  <a:pt x="341" y="27"/>
                  <a:pt x="341" y="27"/>
                </a:cubicBezTo>
                <a:cubicBezTo>
                  <a:pt x="341" y="27"/>
                  <a:pt x="342" y="24"/>
                  <a:pt x="343" y="22"/>
                </a:cubicBezTo>
                <a:cubicBezTo>
                  <a:pt x="344" y="20"/>
                  <a:pt x="342" y="15"/>
                  <a:pt x="342" y="15"/>
                </a:cubicBezTo>
                <a:cubicBezTo>
                  <a:pt x="342" y="15"/>
                  <a:pt x="343" y="15"/>
                  <a:pt x="344" y="15"/>
                </a:cubicBezTo>
                <a:cubicBezTo>
                  <a:pt x="347" y="15"/>
                  <a:pt x="350" y="15"/>
                  <a:pt x="352" y="13"/>
                </a:cubicBezTo>
                <a:cubicBezTo>
                  <a:pt x="355" y="10"/>
                  <a:pt x="353" y="6"/>
                  <a:pt x="355" y="3"/>
                </a:cubicBezTo>
                <a:cubicBezTo>
                  <a:pt x="357" y="1"/>
                  <a:pt x="358" y="1"/>
                  <a:pt x="358" y="1"/>
                </a:cubicBezTo>
                <a:cubicBezTo>
                  <a:pt x="358" y="1"/>
                  <a:pt x="354" y="0"/>
                  <a:pt x="351" y="0"/>
                </a:cubicBezTo>
              </a:path>
            </a:pathLst>
          </a:custGeom>
          <a:solidFill>
            <a:srgbClr val="F1F1F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0"/>
          <p:cNvSpPr txBox="1"/>
          <p:nvPr/>
        </p:nvSpPr>
        <p:spPr>
          <a:xfrm>
            <a:off x="4949639" y="4163932"/>
            <a:ext cx="2453640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USPs???</a:t>
            </a:r>
            <a:endParaRPr/>
          </a:p>
        </p:txBody>
      </p:sp>
      <p:grpSp>
        <p:nvGrpSpPr>
          <p:cNvPr id="575" name="Google Shape;575;p20"/>
          <p:cNvGrpSpPr/>
          <p:nvPr/>
        </p:nvGrpSpPr>
        <p:grpSpPr>
          <a:xfrm>
            <a:off x="848973" y="3116904"/>
            <a:ext cx="3805348" cy="3074270"/>
            <a:chOff x="848973" y="3116904"/>
            <a:chExt cx="3805348" cy="3074270"/>
          </a:xfrm>
        </p:grpSpPr>
        <p:sp>
          <p:nvSpPr>
            <p:cNvPr id="576" name="Google Shape;576;p20"/>
            <p:cNvSpPr/>
            <p:nvPr/>
          </p:nvSpPr>
          <p:spPr>
            <a:xfrm>
              <a:off x="1655032" y="5435728"/>
              <a:ext cx="185582" cy="191205"/>
            </a:xfrm>
            <a:custGeom>
              <a:rect b="b" l="l" r="r" t="t"/>
              <a:pathLst>
                <a:path extrusionOk="0" h="27" w="26">
                  <a:moveTo>
                    <a:pt x="1" y="12"/>
                  </a:moveTo>
                  <a:cubicBezTo>
                    <a:pt x="2" y="5"/>
                    <a:pt x="8" y="0"/>
                    <a:pt x="15" y="1"/>
                  </a:cubicBezTo>
                  <a:cubicBezTo>
                    <a:pt x="21" y="2"/>
                    <a:pt x="26" y="8"/>
                    <a:pt x="25" y="15"/>
                  </a:cubicBezTo>
                  <a:cubicBezTo>
                    <a:pt x="24" y="22"/>
                    <a:pt x="18" y="27"/>
                    <a:pt x="11" y="26"/>
                  </a:cubicBezTo>
                  <a:cubicBezTo>
                    <a:pt x="4" y="25"/>
                    <a:pt x="0" y="18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20"/>
            <p:cNvSpPr/>
            <p:nvPr/>
          </p:nvSpPr>
          <p:spPr>
            <a:xfrm>
              <a:off x="1611918" y="6013091"/>
              <a:ext cx="179957" cy="178083"/>
            </a:xfrm>
            <a:custGeom>
              <a:rect b="b" l="l" r="r" t="t"/>
              <a:pathLst>
                <a:path extrusionOk="0" h="25" w="25">
                  <a:moveTo>
                    <a:pt x="0" y="12"/>
                  </a:moveTo>
                  <a:cubicBezTo>
                    <a:pt x="0" y="19"/>
                    <a:pt x="5" y="25"/>
                    <a:pt x="12" y="25"/>
                  </a:cubicBezTo>
                  <a:cubicBezTo>
                    <a:pt x="19" y="25"/>
                    <a:pt x="25" y="19"/>
                    <a:pt x="25" y="13"/>
                  </a:cubicBezTo>
                  <a:cubicBezTo>
                    <a:pt x="25" y="6"/>
                    <a:pt x="19" y="0"/>
                    <a:pt x="13" y="0"/>
                  </a:cubicBezTo>
                  <a:cubicBezTo>
                    <a:pt x="6" y="0"/>
                    <a:pt x="0" y="5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20"/>
            <p:cNvSpPr/>
            <p:nvPr/>
          </p:nvSpPr>
          <p:spPr>
            <a:xfrm>
              <a:off x="848973" y="3116904"/>
              <a:ext cx="2498783" cy="2395682"/>
            </a:xfrm>
            <a:custGeom>
              <a:rect b="b" l="l" r="r" t="t"/>
              <a:pathLst>
                <a:path extrusionOk="0" h="336" w="350">
                  <a:moveTo>
                    <a:pt x="168" y="336"/>
                  </a:moveTo>
                  <a:cubicBezTo>
                    <a:pt x="75" y="336"/>
                    <a:pt x="0" y="261"/>
                    <a:pt x="0" y="168"/>
                  </a:cubicBezTo>
                  <a:cubicBezTo>
                    <a:pt x="0" y="76"/>
                    <a:pt x="75" y="0"/>
                    <a:pt x="168" y="0"/>
                  </a:cubicBezTo>
                  <a:cubicBezTo>
                    <a:pt x="261" y="0"/>
                    <a:pt x="336" y="76"/>
                    <a:pt x="336" y="168"/>
                  </a:cubicBezTo>
                  <a:cubicBezTo>
                    <a:pt x="336" y="185"/>
                    <a:pt x="333" y="201"/>
                    <a:pt x="329" y="217"/>
                  </a:cubicBezTo>
                  <a:cubicBezTo>
                    <a:pt x="350" y="263"/>
                    <a:pt x="350" y="263"/>
                    <a:pt x="350" y="263"/>
                  </a:cubicBezTo>
                  <a:cubicBezTo>
                    <a:pt x="303" y="269"/>
                    <a:pt x="303" y="269"/>
                    <a:pt x="303" y="269"/>
                  </a:cubicBezTo>
                  <a:cubicBezTo>
                    <a:pt x="271" y="311"/>
                    <a:pt x="221" y="336"/>
                    <a:pt x="168" y="336"/>
                  </a:cubicBezTo>
                  <a:close/>
                  <a:moveTo>
                    <a:pt x="168" y="10"/>
                  </a:moveTo>
                  <a:cubicBezTo>
                    <a:pt x="81" y="10"/>
                    <a:pt x="10" y="81"/>
                    <a:pt x="10" y="168"/>
                  </a:cubicBezTo>
                  <a:cubicBezTo>
                    <a:pt x="10" y="255"/>
                    <a:pt x="81" y="326"/>
                    <a:pt x="168" y="326"/>
                  </a:cubicBezTo>
                  <a:cubicBezTo>
                    <a:pt x="218" y="326"/>
                    <a:pt x="266" y="302"/>
                    <a:pt x="296" y="261"/>
                  </a:cubicBezTo>
                  <a:cubicBezTo>
                    <a:pt x="297" y="259"/>
                    <a:pt x="297" y="259"/>
                    <a:pt x="297" y="259"/>
                  </a:cubicBezTo>
                  <a:cubicBezTo>
                    <a:pt x="335" y="255"/>
                    <a:pt x="335" y="255"/>
                    <a:pt x="335" y="255"/>
                  </a:cubicBezTo>
                  <a:cubicBezTo>
                    <a:pt x="318" y="218"/>
                    <a:pt x="318" y="218"/>
                    <a:pt x="318" y="218"/>
                  </a:cubicBezTo>
                  <a:cubicBezTo>
                    <a:pt x="319" y="216"/>
                    <a:pt x="319" y="216"/>
                    <a:pt x="319" y="216"/>
                  </a:cubicBezTo>
                  <a:cubicBezTo>
                    <a:pt x="323" y="200"/>
                    <a:pt x="326" y="184"/>
                    <a:pt x="326" y="168"/>
                  </a:cubicBezTo>
                  <a:cubicBezTo>
                    <a:pt x="326" y="81"/>
                    <a:pt x="255" y="10"/>
                    <a:pt x="168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9" name="Google Shape;579;p20"/>
            <p:cNvGrpSpPr/>
            <p:nvPr/>
          </p:nvGrpSpPr>
          <p:grpSpPr>
            <a:xfrm>
              <a:off x="884591" y="3182514"/>
              <a:ext cx="3769730" cy="3008660"/>
              <a:chOff x="884591" y="3182514"/>
              <a:chExt cx="3769730" cy="3008660"/>
            </a:xfrm>
          </p:grpSpPr>
          <p:sp>
            <p:nvSpPr>
              <p:cNvPr id="580" name="Google Shape;580;p20"/>
              <p:cNvSpPr/>
              <p:nvPr/>
            </p:nvSpPr>
            <p:spPr>
              <a:xfrm>
                <a:off x="3291519" y="4116041"/>
                <a:ext cx="1362802" cy="2075133"/>
              </a:xfrm>
              <a:custGeom>
                <a:rect b="b" l="l" r="r" t="t"/>
                <a:pathLst>
                  <a:path extrusionOk="0" h="291" w="191">
                    <a:moveTo>
                      <a:pt x="99" y="291"/>
                    </a:moveTo>
                    <a:cubicBezTo>
                      <a:pt x="0" y="291"/>
                      <a:pt x="0" y="291"/>
                      <a:pt x="0" y="291"/>
                    </a:cubicBezTo>
                    <a:cubicBezTo>
                      <a:pt x="0" y="181"/>
                      <a:pt x="43" y="78"/>
                      <a:pt x="120" y="0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32" y="129"/>
                      <a:pt x="99" y="208"/>
                      <a:pt x="99" y="291"/>
                    </a:cubicBezTo>
                    <a:close/>
                  </a:path>
                </a:pathLst>
              </a:custGeom>
              <a:solidFill>
                <a:srgbClr val="338AE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20"/>
              <p:cNvSpPr/>
              <p:nvPr/>
            </p:nvSpPr>
            <p:spPr>
              <a:xfrm>
                <a:off x="1677527" y="5499463"/>
                <a:ext cx="91854" cy="627977"/>
              </a:xfrm>
              <a:custGeom>
                <a:rect b="b" l="l" r="r" t="t"/>
                <a:pathLst>
                  <a:path extrusionOk="0" h="88" w="13">
                    <a:moveTo>
                      <a:pt x="3" y="88"/>
                    </a:move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7"/>
                      <a:pt x="0" y="85"/>
                    </a:cubicBezTo>
                    <a:cubicBezTo>
                      <a:pt x="0" y="58"/>
                      <a:pt x="3" y="30"/>
                      <a:pt x="7" y="3"/>
                    </a:cubicBezTo>
                    <a:cubicBezTo>
                      <a:pt x="7" y="2"/>
                      <a:pt x="8" y="0"/>
                      <a:pt x="10" y="1"/>
                    </a:cubicBezTo>
                    <a:cubicBezTo>
                      <a:pt x="12" y="1"/>
                      <a:pt x="13" y="2"/>
                      <a:pt x="13" y="4"/>
                    </a:cubicBezTo>
                    <a:cubicBezTo>
                      <a:pt x="9" y="31"/>
                      <a:pt x="7" y="58"/>
                      <a:pt x="6" y="85"/>
                    </a:cubicBezTo>
                    <a:cubicBezTo>
                      <a:pt x="6" y="87"/>
                      <a:pt x="5" y="88"/>
                      <a:pt x="3" y="8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20"/>
              <p:cNvSpPr/>
              <p:nvPr/>
            </p:nvSpPr>
            <p:spPr>
              <a:xfrm>
                <a:off x="884591" y="3182514"/>
                <a:ext cx="2343194" cy="2294454"/>
              </a:xfrm>
              <a:custGeom>
                <a:rect b="b" l="l" r="r" t="t"/>
                <a:pathLst>
                  <a:path extrusionOk="0" h="326" w="338">
                    <a:moveTo>
                      <a:pt x="338" y="254"/>
                    </a:moveTo>
                    <a:cubicBezTo>
                      <a:pt x="318" y="212"/>
                      <a:pt x="318" y="212"/>
                      <a:pt x="318" y="212"/>
                    </a:cubicBezTo>
                    <a:cubicBezTo>
                      <a:pt x="323" y="197"/>
                      <a:pt x="326" y="180"/>
                      <a:pt x="326" y="163"/>
                    </a:cubicBezTo>
                    <a:cubicBezTo>
                      <a:pt x="326" y="73"/>
                      <a:pt x="253" y="0"/>
                      <a:pt x="163" y="0"/>
                    </a:cubicBezTo>
                    <a:cubicBezTo>
                      <a:pt x="73" y="0"/>
                      <a:pt x="0" y="73"/>
                      <a:pt x="0" y="163"/>
                    </a:cubicBezTo>
                    <a:cubicBezTo>
                      <a:pt x="0" y="253"/>
                      <a:pt x="73" y="326"/>
                      <a:pt x="163" y="326"/>
                    </a:cubicBezTo>
                    <a:cubicBezTo>
                      <a:pt x="217" y="326"/>
                      <a:pt x="265" y="300"/>
                      <a:pt x="295" y="259"/>
                    </a:cubicBezTo>
                    <a:lnTo>
                      <a:pt x="338" y="254"/>
                    </a:lnTo>
                    <a:close/>
                  </a:path>
                </a:pathLst>
              </a:custGeom>
              <a:solidFill>
                <a:srgbClr val="338AE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20"/>
              <p:cNvSpPr txBox="1"/>
              <p:nvPr/>
            </p:nvSpPr>
            <p:spPr>
              <a:xfrm>
                <a:off x="1078296" y="3697241"/>
                <a:ext cx="2002924" cy="1477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Vị trí đắc địa, đón đầu xu hướng phát triển của thành phố trong tương lai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84" name="Google Shape;584;p20"/>
          <p:cNvGrpSpPr/>
          <p:nvPr/>
        </p:nvGrpSpPr>
        <p:grpSpPr>
          <a:xfrm>
            <a:off x="2656044" y="558135"/>
            <a:ext cx="3569153" cy="4064037"/>
            <a:chOff x="2656044" y="558135"/>
            <a:chExt cx="3569153" cy="4064037"/>
          </a:xfrm>
        </p:grpSpPr>
        <p:sp>
          <p:nvSpPr>
            <p:cNvPr id="585" name="Google Shape;585;p20"/>
            <p:cNvSpPr/>
            <p:nvPr/>
          </p:nvSpPr>
          <p:spPr>
            <a:xfrm>
              <a:off x="3047827" y="601251"/>
              <a:ext cx="2643123" cy="2573765"/>
            </a:xfrm>
            <a:custGeom>
              <a:rect b="b" l="l" r="r" t="t"/>
              <a:pathLst>
                <a:path extrusionOk="0" h="361" w="370">
                  <a:moveTo>
                    <a:pt x="280" y="52"/>
                  </a:moveTo>
                  <a:cubicBezTo>
                    <a:pt x="207" y="0"/>
                    <a:pt x="105" y="17"/>
                    <a:pt x="53" y="90"/>
                  </a:cubicBezTo>
                  <a:cubicBezTo>
                    <a:pt x="0" y="163"/>
                    <a:pt x="17" y="265"/>
                    <a:pt x="90" y="317"/>
                  </a:cubicBezTo>
                  <a:cubicBezTo>
                    <a:pt x="134" y="349"/>
                    <a:pt x="189" y="355"/>
                    <a:pt x="236" y="339"/>
                  </a:cubicBezTo>
                  <a:cubicBezTo>
                    <a:pt x="274" y="361"/>
                    <a:pt x="274" y="361"/>
                    <a:pt x="274" y="361"/>
                  </a:cubicBezTo>
                  <a:cubicBezTo>
                    <a:pt x="283" y="315"/>
                    <a:pt x="283" y="315"/>
                    <a:pt x="283" y="315"/>
                  </a:cubicBezTo>
                  <a:cubicBezTo>
                    <a:pt x="296" y="306"/>
                    <a:pt x="307" y="294"/>
                    <a:pt x="317" y="280"/>
                  </a:cubicBezTo>
                  <a:cubicBezTo>
                    <a:pt x="370" y="207"/>
                    <a:pt x="353" y="105"/>
                    <a:pt x="280" y="52"/>
                  </a:cubicBezTo>
                  <a:close/>
                </a:path>
              </a:pathLst>
            </a:custGeom>
            <a:solidFill>
              <a:srgbClr val="FF9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86" name="Google Shape;586;p20"/>
            <p:cNvGrpSpPr/>
            <p:nvPr/>
          </p:nvGrpSpPr>
          <p:grpSpPr>
            <a:xfrm>
              <a:off x="2656044" y="558135"/>
              <a:ext cx="3569153" cy="4064037"/>
              <a:chOff x="2656044" y="558135"/>
              <a:chExt cx="3569153" cy="4064037"/>
            </a:xfrm>
          </p:grpSpPr>
          <p:sp>
            <p:nvSpPr>
              <p:cNvPr id="587" name="Google Shape;587;p20"/>
              <p:cNvSpPr/>
              <p:nvPr/>
            </p:nvSpPr>
            <p:spPr>
              <a:xfrm>
                <a:off x="4148190" y="3259370"/>
                <a:ext cx="2077007" cy="1362802"/>
              </a:xfrm>
              <a:custGeom>
                <a:rect b="b" l="l" r="r" t="t"/>
                <a:pathLst>
                  <a:path extrusionOk="0" h="191" w="291">
                    <a:moveTo>
                      <a:pt x="71" y="191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78" y="43"/>
                      <a:pt x="181" y="0"/>
                      <a:pt x="291" y="0"/>
                    </a:cubicBezTo>
                    <a:cubicBezTo>
                      <a:pt x="291" y="100"/>
                      <a:pt x="291" y="100"/>
                      <a:pt x="291" y="100"/>
                    </a:cubicBezTo>
                    <a:cubicBezTo>
                      <a:pt x="207" y="100"/>
                      <a:pt x="129" y="132"/>
                      <a:pt x="71" y="191"/>
                    </a:cubicBezTo>
                    <a:close/>
                  </a:path>
                </a:pathLst>
              </a:custGeom>
              <a:solidFill>
                <a:srgbClr val="FF9D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20"/>
              <p:cNvSpPr/>
              <p:nvPr/>
            </p:nvSpPr>
            <p:spPr>
              <a:xfrm>
                <a:off x="2727278" y="2646390"/>
                <a:ext cx="684213" cy="663593"/>
              </a:xfrm>
              <a:custGeom>
                <a:rect b="b" l="l" r="r" t="t"/>
                <a:pathLst>
                  <a:path extrusionOk="0" h="93" w="96">
                    <a:moveTo>
                      <a:pt x="4" y="93"/>
                    </a:moveTo>
                    <a:cubicBezTo>
                      <a:pt x="3" y="93"/>
                      <a:pt x="2" y="93"/>
                      <a:pt x="2" y="92"/>
                    </a:cubicBezTo>
                    <a:cubicBezTo>
                      <a:pt x="0" y="91"/>
                      <a:pt x="0" y="89"/>
                      <a:pt x="1" y="88"/>
                    </a:cubicBezTo>
                    <a:cubicBezTo>
                      <a:pt x="13" y="73"/>
                      <a:pt x="26" y="59"/>
                      <a:pt x="39" y="46"/>
                    </a:cubicBezTo>
                    <a:cubicBezTo>
                      <a:pt x="55" y="30"/>
                      <a:pt x="72" y="15"/>
                      <a:pt x="90" y="1"/>
                    </a:cubicBezTo>
                    <a:cubicBezTo>
                      <a:pt x="91" y="0"/>
                      <a:pt x="93" y="0"/>
                      <a:pt x="94" y="1"/>
                    </a:cubicBezTo>
                    <a:cubicBezTo>
                      <a:pt x="96" y="3"/>
                      <a:pt x="95" y="5"/>
                      <a:pt x="94" y="6"/>
                    </a:cubicBezTo>
                    <a:cubicBezTo>
                      <a:pt x="77" y="20"/>
                      <a:pt x="60" y="35"/>
                      <a:pt x="44" y="51"/>
                    </a:cubicBezTo>
                    <a:cubicBezTo>
                      <a:pt x="31" y="64"/>
                      <a:pt x="18" y="78"/>
                      <a:pt x="6" y="92"/>
                    </a:cubicBezTo>
                    <a:cubicBezTo>
                      <a:pt x="6" y="93"/>
                      <a:pt x="5" y="93"/>
                      <a:pt x="4" y="9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20"/>
              <p:cNvSpPr/>
              <p:nvPr/>
            </p:nvSpPr>
            <p:spPr>
              <a:xfrm>
                <a:off x="2656044" y="3188137"/>
                <a:ext cx="198703" cy="200578"/>
              </a:xfrm>
              <a:custGeom>
                <a:rect b="b" l="l" r="r" t="t"/>
                <a:pathLst>
                  <a:path extrusionOk="0" h="28" w="28">
                    <a:moveTo>
                      <a:pt x="24" y="22"/>
                    </a:moveTo>
                    <a:cubicBezTo>
                      <a:pt x="19" y="27"/>
                      <a:pt x="11" y="28"/>
                      <a:pt x="6" y="23"/>
                    </a:cubicBezTo>
                    <a:cubicBezTo>
                      <a:pt x="1" y="19"/>
                      <a:pt x="0" y="11"/>
                      <a:pt x="5" y="6"/>
                    </a:cubicBezTo>
                    <a:cubicBezTo>
                      <a:pt x="9" y="0"/>
                      <a:pt x="17" y="0"/>
                      <a:pt x="22" y="4"/>
                    </a:cubicBezTo>
                    <a:cubicBezTo>
                      <a:pt x="28" y="9"/>
                      <a:pt x="28" y="16"/>
                      <a:pt x="24" y="2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20"/>
              <p:cNvSpPr/>
              <p:nvPr/>
            </p:nvSpPr>
            <p:spPr>
              <a:xfrm>
                <a:off x="3284021" y="2575157"/>
                <a:ext cx="198703" cy="200578"/>
              </a:xfrm>
              <a:custGeom>
                <a:rect b="b" l="l" r="r" t="t"/>
                <a:pathLst>
                  <a:path extrusionOk="0" h="28" w="28">
                    <a:moveTo>
                      <a:pt x="22" y="24"/>
                    </a:moveTo>
                    <a:cubicBezTo>
                      <a:pt x="27" y="19"/>
                      <a:pt x="28" y="11"/>
                      <a:pt x="23" y="6"/>
                    </a:cubicBezTo>
                    <a:cubicBezTo>
                      <a:pt x="19" y="1"/>
                      <a:pt x="11" y="0"/>
                      <a:pt x="6" y="4"/>
                    </a:cubicBezTo>
                    <a:cubicBezTo>
                      <a:pt x="0" y="9"/>
                      <a:pt x="0" y="17"/>
                      <a:pt x="4" y="22"/>
                    </a:cubicBezTo>
                    <a:cubicBezTo>
                      <a:pt x="8" y="27"/>
                      <a:pt x="16" y="28"/>
                      <a:pt x="22" y="2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20"/>
              <p:cNvSpPr/>
              <p:nvPr/>
            </p:nvSpPr>
            <p:spPr>
              <a:xfrm>
                <a:off x="3012210" y="558135"/>
                <a:ext cx="2714356" cy="2665618"/>
              </a:xfrm>
              <a:custGeom>
                <a:rect b="b" l="l" r="r" t="t"/>
                <a:pathLst>
                  <a:path extrusionOk="0" h="374" w="380">
                    <a:moveTo>
                      <a:pt x="283" y="374"/>
                    </a:moveTo>
                    <a:cubicBezTo>
                      <a:pt x="241" y="351"/>
                      <a:pt x="241" y="351"/>
                      <a:pt x="241" y="351"/>
                    </a:cubicBezTo>
                    <a:cubicBezTo>
                      <a:pt x="191" y="367"/>
                      <a:pt x="135" y="358"/>
                      <a:pt x="92" y="327"/>
                    </a:cubicBezTo>
                    <a:cubicBezTo>
                      <a:pt x="17" y="273"/>
                      <a:pt x="0" y="168"/>
                      <a:pt x="54" y="93"/>
                    </a:cubicBezTo>
                    <a:cubicBezTo>
                      <a:pt x="108" y="18"/>
                      <a:pt x="213" y="0"/>
                      <a:pt x="288" y="54"/>
                    </a:cubicBezTo>
                    <a:cubicBezTo>
                      <a:pt x="363" y="108"/>
                      <a:pt x="380" y="214"/>
                      <a:pt x="326" y="289"/>
                    </a:cubicBezTo>
                    <a:cubicBezTo>
                      <a:pt x="317" y="302"/>
                      <a:pt x="305" y="314"/>
                      <a:pt x="292" y="324"/>
                    </a:cubicBezTo>
                    <a:lnTo>
                      <a:pt x="283" y="374"/>
                    </a:lnTo>
                    <a:close/>
                    <a:moveTo>
                      <a:pt x="242" y="340"/>
                    </a:moveTo>
                    <a:cubicBezTo>
                      <a:pt x="276" y="359"/>
                      <a:pt x="276" y="359"/>
                      <a:pt x="276" y="359"/>
                    </a:cubicBezTo>
                    <a:cubicBezTo>
                      <a:pt x="283" y="319"/>
                      <a:pt x="283" y="319"/>
                      <a:pt x="283" y="319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98" y="308"/>
                      <a:pt x="309" y="296"/>
                      <a:pt x="318" y="283"/>
                    </a:cubicBezTo>
                    <a:cubicBezTo>
                      <a:pt x="369" y="212"/>
                      <a:pt x="353" y="113"/>
                      <a:pt x="282" y="63"/>
                    </a:cubicBezTo>
                    <a:cubicBezTo>
                      <a:pt x="211" y="12"/>
                      <a:pt x="113" y="28"/>
                      <a:pt x="62" y="99"/>
                    </a:cubicBezTo>
                    <a:cubicBezTo>
                      <a:pt x="11" y="170"/>
                      <a:pt x="27" y="268"/>
                      <a:pt x="98" y="319"/>
                    </a:cubicBezTo>
                    <a:cubicBezTo>
                      <a:pt x="139" y="349"/>
                      <a:pt x="192" y="357"/>
                      <a:pt x="240" y="341"/>
                    </a:cubicBezTo>
                    <a:lnTo>
                      <a:pt x="242" y="3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20"/>
              <p:cNvSpPr txBox="1"/>
              <p:nvPr/>
            </p:nvSpPr>
            <p:spPr>
              <a:xfrm>
                <a:off x="3339809" y="1273012"/>
                <a:ext cx="2002924" cy="1477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Dự án chung cư đầu tiên đạt chứng chỉ xanh tại TP Quy Nhơn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93" name="Google Shape;593;p20"/>
          <p:cNvGrpSpPr/>
          <p:nvPr/>
        </p:nvGrpSpPr>
        <p:grpSpPr>
          <a:xfrm>
            <a:off x="5518491" y="478290"/>
            <a:ext cx="4234619" cy="4143882"/>
            <a:chOff x="5518491" y="478290"/>
            <a:chExt cx="4234619" cy="4143882"/>
          </a:xfrm>
        </p:grpSpPr>
        <p:sp>
          <p:nvSpPr>
            <p:cNvPr id="594" name="Google Shape;594;p20"/>
            <p:cNvSpPr/>
            <p:nvPr/>
          </p:nvSpPr>
          <p:spPr>
            <a:xfrm>
              <a:off x="6225198" y="3259370"/>
              <a:ext cx="2071384" cy="1362802"/>
            </a:xfrm>
            <a:custGeom>
              <a:rect b="b" l="l" r="r" t="t"/>
              <a:pathLst>
                <a:path extrusionOk="0" h="191" w="290">
                  <a:moveTo>
                    <a:pt x="220" y="191"/>
                  </a:moveTo>
                  <a:cubicBezTo>
                    <a:pt x="161" y="132"/>
                    <a:pt x="83" y="100"/>
                    <a:pt x="0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0" y="0"/>
                    <a:pt x="213" y="43"/>
                    <a:pt x="290" y="120"/>
                  </a:cubicBezTo>
                  <a:lnTo>
                    <a:pt x="220" y="191"/>
                  </a:lnTo>
                  <a:close/>
                </a:path>
              </a:pathLst>
            </a:custGeom>
            <a:solidFill>
              <a:srgbClr val="FF365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20"/>
            <p:cNvSpPr/>
            <p:nvPr/>
          </p:nvSpPr>
          <p:spPr>
            <a:xfrm>
              <a:off x="5582226" y="1626632"/>
              <a:ext cx="1364676" cy="121847"/>
            </a:xfrm>
            <a:custGeom>
              <a:rect b="b" l="l" r="r" t="t"/>
              <a:pathLst>
                <a:path extrusionOk="0" h="17" w="191">
                  <a:moveTo>
                    <a:pt x="188" y="17"/>
                  </a:moveTo>
                  <a:cubicBezTo>
                    <a:pt x="187" y="17"/>
                    <a:pt x="187" y="17"/>
                    <a:pt x="187" y="17"/>
                  </a:cubicBezTo>
                  <a:cubicBezTo>
                    <a:pt x="127" y="8"/>
                    <a:pt x="64" y="7"/>
                    <a:pt x="4" y="15"/>
                  </a:cubicBezTo>
                  <a:cubicBezTo>
                    <a:pt x="2" y="15"/>
                    <a:pt x="1" y="14"/>
                    <a:pt x="0" y="12"/>
                  </a:cubicBezTo>
                  <a:cubicBezTo>
                    <a:pt x="0" y="11"/>
                    <a:pt x="1" y="9"/>
                    <a:pt x="3" y="9"/>
                  </a:cubicBezTo>
                  <a:cubicBezTo>
                    <a:pt x="64" y="0"/>
                    <a:pt x="128" y="1"/>
                    <a:pt x="188" y="10"/>
                  </a:cubicBezTo>
                  <a:cubicBezTo>
                    <a:pt x="190" y="11"/>
                    <a:pt x="191" y="12"/>
                    <a:pt x="191" y="14"/>
                  </a:cubicBezTo>
                  <a:cubicBezTo>
                    <a:pt x="191" y="16"/>
                    <a:pt x="189" y="17"/>
                    <a:pt x="188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20"/>
            <p:cNvSpPr/>
            <p:nvPr/>
          </p:nvSpPr>
          <p:spPr>
            <a:xfrm>
              <a:off x="6825056" y="1626632"/>
              <a:ext cx="193080" cy="193080"/>
            </a:xfrm>
            <a:custGeom>
              <a:rect b="b" l="l" r="r" t="t"/>
              <a:pathLst>
                <a:path extrusionOk="0" h="27" w="27">
                  <a:moveTo>
                    <a:pt x="15" y="1"/>
                  </a:moveTo>
                  <a:cubicBezTo>
                    <a:pt x="22" y="2"/>
                    <a:pt x="27" y="9"/>
                    <a:pt x="26" y="16"/>
                  </a:cubicBezTo>
                  <a:cubicBezTo>
                    <a:pt x="25" y="22"/>
                    <a:pt x="18" y="27"/>
                    <a:pt x="11" y="26"/>
                  </a:cubicBezTo>
                  <a:cubicBezTo>
                    <a:pt x="5" y="25"/>
                    <a:pt x="0" y="19"/>
                    <a:pt x="1" y="12"/>
                  </a:cubicBezTo>
                  <a:cubicBezTo>
                    <a:pt x="2" y="5"/>
                    <a:pt x="8" y="0"/>
                    <a:pt x="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20"/>
            <p:cNvSpPr/>
            <p:nvPr/>
          </p:nvSpPr>
          <p:spPr>
            <a:xfrm>
              <a:off x="5518491" y="1621009"/>
              <a:ext cx="193080" cy="183706"/>
            </a:xfrm>
            <a:custGeom>
              <a:rect b="b" l="l" r="r" t="t"/>
              <a:pathLst>
                <a:path extrusionOk="0" h="26" w="27">
                  <a:moveTo>
                    <a:pt x="12" y="1"/>
                  </a:moveTo>
                  <a:cubicBezTo>
                    <a:pt x="5" y="2"/>
                    <a:pt x="0" y="8"/>
                    <a:pt x="1" y="15"/>
                  </a:cubicBezTo>
                  <a:cubicBezTo>
                    <a:pt x="2" y="21"/>
                    <a:pt x="8" y="26"/>
                    <a:pt x="15" y="25"/>
                  </a:cubicBezTo>
                  <a:cubicBezTo>
                    <a:pt x="22" y="24"/>
                    <a:pt x="27" y="18"/>
                    <a:pt x="26" y="11"/>
                  </a:cubicBezTo>
                  <a:cubicBezTo>
                    <a:pt x="25" y="4"/>
                    <a:pt x="19" y="0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0"/>
            <p:cNvSpPr/>
            <p:nvPr/>
          </p:nvSpPr>
          <p:spPr>
            <a:xfrm>
              <a:off x="6840052" y="530017"/>
              <a:ext cx="2783715" cy="2644999"/>
            </a:xfrm>
            <a:custGeom>
              <a:rect b="b" l="l" r="r" t="t"/>
              <a:pathLst>
                <a:path extrusionOk="0" h="361" w="369">
                  <a:moveTo>
                    <a:pt x="317" y="90"/>
                  </a:moveTo>
                  <a:cubicBezTo>
                    <a:pt x="264" y="17"/>
                    <a:pt x="163" y="0"/>
                    <a:pt x="89" y="52"/>
                  </a:cubicBezTo>
                  <a:cubicBezTo>
                    <a:pt x="16" y="105"/>
                    <a:pt x="0" y="207"/>
                    <a:pt x="52" y="280"/>
                  </a:cubicBezTo>
                  <a:cubicBezTo>
                    <a:pt x="62" y="294"/>
                    <a:pt x="74" y="306"/>
                    <a:pt x="87" y="315"/>
                  </a:cubicBezTo>
                  <a:cubicBezTo>
                    <a:pt x="95" y="361"/>
                    <a:pt x="95" y="361"/>
                    <a:pt x="95" y="361"/>
                  </a:cubicBezTo>
                  <a:cubicBezTo>
                    <a:pt x="133" y="339"/>
                    <a:pt x="133" y="339"/>
                    <a:pt x="133" y="339"/>
                  </a:cubicBezTo>
                  <a:cubicBezTo>
                    <a:pt x="181" y="355"/>
                    <a:pt x="235" y="349"/>
                    <a:pt x="280" y="317"/>
                  </a:cubicBezTo>
                  <a:cubicBezTo>
                    <a:pt x="353" y="265"/>
                    <a:pt x="369" y="163"/>
                    <a:pt x="317" y="90"/>
                  </a:cubicBezTo>
                  <a:close/>
                </a:path>
              </a:pathLst>
            </a:custGeom>
            <a:solidFill>
              <a:srgbClr val="FF365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20"/>
            <p:cNvSpPr/>
            <p:nvPr/>
          </p:nvSpPr>
          <p:spPr>
            <a:xfrm>
              <a:off x="6796937" y="478290"/>
              <a:ext cx="2956173" cy="2745463"/>
            </a:xfrm>
            <a:custGeom>
              <a:rect b="b" l="l" r="r" t="t"/>
              <a:pathLst>
                <a:path extrusionOk="0" h="374" w="381">
                  <a:moveTo>
                    <a:pt x="98" y="374"/>
                  </a:moveTo>
                  <a:cubicBezTo>
                    <a:pt x="88" y="324"/>
                    <a:pt x="88" y="324"/>
                    <a:pt x="88" y="324"/>
                  </a:cubicBezTo>
                  <a:cubicBezTo>
                    <a:pt x="75" y="314"/>
                    <a:pt x="64" y="302"/>
                    <a:pt x="54" y="289"/>
                  </a:cubicBezTo>
                  <a:cubicBezTo>
                    <a:pt x="0" y="214"/>
                    <a:pt x="17" y="108"/>
                    <a:pt x="93" y="54"/>
                  </a:cubicBezTo>
                  <a:cubicBezTo>
                    <a:pt x="168" y="0"/>
                    <a:pt x="273" y="18"/>
                    <a:pt x="327" y="93"/>
                  </a:cubicBezTo>
                  <a:cubicBezTo>
                    <a:pt x="381" y="168"/>
                    <a:pt x="364" y="273"/>
                    <a:pt x="288" y="327"/>
                  </a:cubicBezTo>
                  <a:cubicBezTo>
                    <a:pt x="245" y="358"/>
                    <a:pt x="190" y="367"/>
                    <a:pt x="140" y="351"/>
                  </a:cubicBezTo>
                  <a:lnTo>
                    <a:pt x="98" y="374"/>
                  </a:lnTo>
                  <a:close/>
                  <a:moveTo>
                    <a:pt x="190" y="33"/>
                  </a:moveTo>
                  <a:cubicBezTo>
                    <a:pt x="158" y="33"/>
                    <a:pt x="126" y="43"/>
                    <a:pt x="98" y="63"/>
                  </a:cubicBezTo>
                  <a:cubicBezTo>
                    <a:pt x="28" y="113"/>
                    <a:pt x="11" y="212"/>
                    <a:pt x="62" y="283"/>
                  </a:cubicBezTo>
                  <a:cubicBezTo>
                    <a:pt x="72" y="296"/>
                    <a:pt x="83" y="308"/>
                    <a:pt x="96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105" y="359"/>
                    <a:pt x="105" y="359"/>
                    <a:pt x="105" y="359"/>
                  </a:cubicBezTo>
                  <a:cubicBezTo>
                    <a:pt x="139" y="340"/>
                    <a:pt x="139" y="340"/>
                    <a:pt x="139" y="340"/>
                  </a:cubicBezTo>
                  <a:cubicBezTo>
                    <a:pt x="141" y="341"/>
                    <a:pt x="141" y="341"/>
                    <a:pt x="141" y="341"/>
                  </a:cubicBezTo>
                  <a:cubicBezTo>
                    <a:pt x="189" y="357"/>
                    <a:pt x="242" y="349"/>
                    <a:pt x="283" y="319"/>
                  </a:cubicBezTo>
                  <a:cubicBezTo>
                    <a:pt x="353" y="268"/>
                    <a:pt x="370" y="170"/>
                    <a:pt x="319" y="99"/>
                  </a:cubicBezTo>
                  <a:cubicBezTo>
                    <a:pt x="288" y="56"/>
                    <a:pt x="239" y="33"/>
                    <a:pt x="190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20"/>
            <p:cNvSpPr txBox="1"/>
            <p:nvPr/>
          </p:nvSpPr>
          <p:spPr>
            <a:xfrm>
              <a:off x="7295120" y="979282"/>
              <a:ext cx="2002924" cy="2031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Chung cư tầm trung với tầm nhìn bao trọn thành phố, đầy đủ tiện ích và đáng sống bậc nhất tại Quy Nhơn 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1" name="Google Shape;601;p20"/>
          <p:cNvGrpSpPr/>
          <p:nvPr/>
        </p:nvGrpSpPr>
        <p:grpSpPr>
          <a:xfrm>
            <a:off x="7796075" y="2618272"/>
            <a:ext cx="3891578" cy="3572902"/>
            <a:chOff x="7796075" y="2618272"/>
            <a:chExt cx="3891578" cy="3572902"/>
          </a:xfrm>
        </p:grpSpPr>
        <p:sp>
          <p:nvSpPr>
            <p:cNvPr id="602" name="Google Shape;602;p20"/>
            <p:cNvSpPr/>
            <p:nvPr/>
          </p:nvSpPr>
          <p:spPr>
            <a:xfrm>
              <a:off x="7796075" y="4116041"/>
              <a:ext cx="1357178" cy="2075133"/>
            </a:xfrm>
            <a:custGeom>
              <a:rect b="b" l="l" r="r" t="t"/>
              <a:pathLst>
                <a:path extrusionOk="0" h="291" w="190">
                  <a:moveTo>
                    <a:pt x="190" y="291"/>
                  </a:moveTo>
                  <a:cubicBezTo>
                    <a:pt x="91" y="291"/>
                    <a:pt x="91" y="291"/>
                    <a:pt x="91" y="291"/>
                  </a:cubicBezTo>
                  <a:cubicBezTo>
                    <a:pt x="91" y="208"/>
                    <a:pt x="59" y="129"/>
                    <a:pt x="0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48" y="78"/>
                    <a:pt x="190" y="181"/>
                    <a:pt x="190" y="291"/>
                  </a:cubicBezTo>
                  <a:close/>
                </a:path>
              </a:pathLst>
            </a:custGeom>
            <a:solidFill>
              <a:srgbClr val="00B59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20"/>
            <p:cNvSpPr/>
            <p:nvPr/>
          </p:nvSpPr>
          <p:spPr>
            <a:xfrm>
              <a:off x="9089518" y="2689505"/>
              <a:ext cx="663593" cy="663593"/>
            </a:xfrm>
            <a:custGeom>
              <a:rect b="b" l="l" r="r" t="t"/>
              <a:pathLst>
                <a:path extrusionOk="0" h="93" w="93">
                  <a:moveTo>
                    <a:pt x="89" y="93"/>
                  </a:moveTo>
                  <a:cubicBezTo>
                    <a:pt x="88" y="93"/>
                    <a:pt x="87" y="92"/>
                    <a:pt x="87" y="92"/>
                  </a:cubicBezTo>
                  <a:cubicBezTo>
                    <a:pt x="74" y="75"/>
                    <a:pt x="59" y="60"/>
                    <a:pt x="45" y="45"/>
                  </a:cubicBezTo>
                  <a:cubicBezTo>
                    <a:pt x="31" y="31"/>
                    <a:pt x="17" y="18"/>
                    <a:pt x="2" y="6"/>
                  </a:cubicBezTo>
                  <a:cubicBezTo>
                    <a:pt x="1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21" y="13"/>
                    <a:pt x="35" y="27"/>
                    <a:pt x="49" y="40"/>
                  </a:cubicBezTo>
                  <a:cubicBezTo>
                    <a:pt x="64" y="55"/>
                    <a:pt x="79" y="71"/>
                    <a:pt x="92" y="87"/>
                  </a:cubicBezTo>
                  <a:cubicBezTo>
                    <a:pt x="93" y="89"/>
                    <a:pt x="93" y="91"/>
                    <a:pt x="91" y="92"/>
                  </a:cubicBezTo>
                  <a:cubicBezTo>
                    <a:pt x="91" y="93"/>
                    <a:pt x="90" y="93"/>
                    <a:pt x="89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20"/>
            <p:cNvSpPr/>
            <p:nvPr/>
          </p:nvSpPr>
          <p:spPr>
            <a:xfrm>
              <a:off x="9623767" y="3223753"/>
              <a:ext cx="200578" cy="200578"/>
            </a:xfrm>
            <a:custGeom>
              <a:rect b="b" l="l" r="r" t="t"/>
              <a:pathLst>
                <a:path extrusionOk="0" h="28" w="28">
                  <a:moveTo>
                    <a:pt x="23" y="6"/>
                  </a:moveTo>
                  <a:cubicBezTo>
                    <a:pt x="28" y="12"/>
                    <a:pt x="27" y="19"/>
                    <a:pt x="22" y="24"/>
                  </a:cubicBezTo>
                  <a:cubicBezTo>
                    <a:pt x="17" y="28"/>
                    <a:pt x="9" y="28"/>
                    <a:pt x="4" y="22"/>
                  </a:cubicBezTo>
                  <a:cubicBezTo>
                    <a:pt x="0" y="17"/>
                    <a:pt x="0" y="9"/>
                    <a:pt x="6" y="5"/>
                  </a:cubicBezTo>
                  <a:cubicBezTo>
                    <a:pt x="11" y="0"/>
                    <a:pt x="19" y="1"/>
                    <a:pt x="23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20"/>
            <p:cNvSpPr/>
            <p:nvPr/>
          </p:nvSpPr>
          <p:spPr>
            <a:xfrm>
              <a:off x="9018285" y="2618272"/>
              <a:ext cx="198703" cy="200578"/>
            </a:xfrm>
            <a:custGeom>
              <a:rect b="b" l="l" r="r" t="t"/>
              <a:pathLst>
                <a:path extrusionOk="0" h="28" w="28">
                  <a:moveTo>
                    <a:pt x="22" y="5"/>
                  </a:moveTo>
                  <a:cubicBezTo>
                    <a:pt x="17" y="0"/>
                    <a:pt x="9" y="1"/>
                    <a:pt x="5" y="6"/>
                  </a:cubicBezTo>
                  <a:cubicBezTo>
                    <a:pt x="0" y="11"/>
                    <a:pt x="1" y="19"/>
                    <a:pt x="6" y="24"/>
                  </a:cubicBezTo>
                  <a:cubicBezTo>
                    <a:pt x="12" y="28"/>
                    <a:pt x="19" y="27"/>
                    <a:pt x="24" y="22"/>
                  </a:cubicBezTo>
                  <a:cubicBezTo>
                    <a:pt x="28" y="17"/>
                    <a:pt x="28" y="9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20"/>
            <p:cNvSpPr/>
            <p:nvPr/>
          </p:nvSpPr>
          <p:spPr>
            <a:xfrm>
              <a:off x="10673518" y="5520084"/>
              <a:ext cx="101226" cy="607356"/>
            </a:xfrm>
            <a:custGeom>
              <a:rect b="b" l="l" r="r" t="t"/>
              <a:pathLst>
                <a:path extrusionOk="0" h="85" w="14">
                  <a:moveTo>
                    <a:pt x="10" y="85"/>
                  </a:moveTo>
                  <a:cubicBezTo>
                    <a:pt x="8" y="85"/>
                    <a:pt x="7" y="84"/>
                    <a:pt x="7" y="82"/>
                  </a:cubicBezTo>
                  <a:cubicBezTo>
                    <a:pt x="6" y="56"/>
                    <a:pt x="4" y="30"/>
                    <a:pt x="1" y="4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7" y="3"/>
                  </a:cubicBezTo>
                  <a:cubicBezTo>
                    <a:pt x="11" y="29"/>
                    <a:pt x="13" y="55"/>
                    <a:pt x="14" y="82"/>
                  </a:cubicBezTo>
                  <a:cubicBezTo>
                    <a:pt x="14" y="84"/>
                    <a:pt x="12" y="85"/>
                    <a:pt x="10" y="8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20"/>
            <p:cNvSpPr/>
            <p:nvPr/>
          </p:nvSpPr>
          <p:spPr>
            <a:xfrm>
              <a:off x="10660396" y="6013091"/>
              <a:ext cx="178083" cy="178083"/>
            </a:xfrm>
            <a:custGeom>
              <a:rect b="b" l="l" r="r" t="t"/>
              <a:pathLst>
                <a:path extrusionOk="0" h="25" w="25">
                  <a:moveTo>
                    <a:pt x="25" y="12"/>
                  </a:moveTo>
                  <a:cubicBezTo>
                    <a:pt x="25" y="19"/>
                    <a:pt x="19" y="25"/>
                    <a:pt x="12" y="25"/>
                  </a:cubicBezTo>
                  <a:cubicBezTo>
                    <a:pt x="5" y="25"/>
                    <a:pt x="0" y="19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20"/>
            <p:cNvSpPr/>
            <p:nvPr/>
          </p:nvSpPr>
          <p:spPr>
            <a:xfrm>
              <a:off x="10609783" y="5456349"/>
              <a:ext cx="185582" cy="185582"/>
            </a:xfrm>
            <a:custGeom>
              <a:rect b="b" l="l" r="r" t="t"/>
              <a:pathLst>
                <a:path extrusionOk="0" h="26" w="26">
                  <a:moveTo>
                    <a:pt x="25" y="11"/>
                  </a:moveTo>
                  <a:cubicBezTo>
                    <a:pt x="24" y="4"/>
                    <a:pt x="18" y="0"/>
                    <a:pt x="11" y="1"/>
                  </a:cubicBezTo>
                  <a:cubicBezTo>
                    <a:pt x="4" y="2"/>
                    <a:pt x="0" y="8"/>
                    <a:pt x="1" y="15"/>
                  </a:cubicBezTo>
                  <a:cubicBezTo>
                    <a:pt x="2" y="22"/>
                    <a:pt x="8" y="26"/>
                    <a:pt x="15" y="25"/>
                  </a:cubicBezTo>
                  <a:cubicBezTo>
                    <a:pt x="21" y="24"/>
                    <a:pt x="26" y="18"/>
                    <a:pt x="25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20"/>
            <p:cNvSpPr/>
            <p:nvPr/>
          </p:nvSpPr>
          <p:spPr>
            <a:xfrm>
              <a:off x="9239483" y="3152520"/>
              <a:ext cx="2412553" cy="2324449"/>
            </a:xfrm>
            <a:custGeom>
              <a:rect b="b" l="l" r="r" t="t"/>
              <a:pathLst>
                <a:path extrusionOk="0" h="326" w="338">
                  <a:moveTo>
                    <a:pt x="175" y="0"/>
                  </a:moveTo>
                  <a:cubicBezTo>
                    <a:pt x="85" y="0"/>
                    <a:pt x="12" y="73"/>
                    <a:pt x="12" y="163"/>
                  </a:cubicBezTo>
                  <a:cubicBezTo>
                    <a:pt x="12" y="180"/>
                    <a:pt x="15" y="197"/>
                    <a:pt x="20" y="212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43" y="259"/>
                    <a:pt x="43" y="259"/>
                    <a:pt x="43" y="259"/>
                  </a:cubicBezTo>
                  <a:cubicBezTo>
                    <a:pt x="73" y="300"/>
                    <a:pt x="121" y="326"/>
                    <a:pt x="175" y="326"/>
                  </a:cubicBezTo>
                  <a:cubicBezTo>
                    <a:pt x="265" y="326"/>
                    <a:pt x="338" y="253"/>
                    <a:pt x="338" y="163"/>
                  </a:cubicBezTo>
                  <a:cubicBezTo>
                    <a:pt x="338" y="73"/>
                    <a:pt x="265" y="0"/>
                    <a:pt x="175" y="0"/>
                  </a:cubicBezTo>
                  <a:close/>
                </a:path>
              </a:pathLst>
            </a:custGeom>
            <a:solidFill>
              <a:srgbClr val="00B59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20"/>
            <p:cNvSpPr/>
            <p:nvPr/>
          </p:nvSpPr>
          <p:spPr>
            <a:xfrm>
              <a:off x="9188870" y="3116904"/>
              <a:ext cx="2498783" cy="2395682"/>
            </a:xfrm>
            <a:custGeom>
              <a:rect b="b" l="l" r="r" t="t"/>
              <a:pathLst>
                <a:path extrusionOk="0" h="336" w="350">
                  <a:moveTo>
                    <a:pt x="182" y="336"/>
                  </a:moveTo>
                  <a:cubicBezTo>
                    <a:pt x="129" y="336"/>
                    <a:pt x="79" y="311"/>
                    <a:pt x="47" y="269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16" y="201"/>
                    <a:pt x="14" y="185"/>
                    <a:pt x="14" y="168"/>
                  </a:cubicBezTo>
                  <a:cubicBezTo>
                    <a:pt x="14" y="76"/>
                    <a:pt x="89" y="0"/>
                    <a:pt x="182" y="0"/>
                  </a:cubicBezTo>
                  <a:cubicBezTo>
                    <a:pt x="274" y="0"/>
                    <a:pt x="350" y="76"/>
                    <a:pt x="350" y="168"/>
                  </a:cubicBezTo>
                  <a:cubicBezTo>
                    <a:pt x="350" y="261"/>
                    <a:pt x="274" y="336"/>
                    <a:pt x="182" y="336"/>
                  </a:cubicBezTo>
                  <a:close/>
                  <a:moveTo>
                    <a:pt x="14" y="255"/>
                  </a:moveTo>
                  <a:cubicBezTo>
                    <a:pt x="53" y="259"/>
                    <a:pt x="53" y="259"/>
                    <a:pt x="53" y="259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84" y="302"/>
                    <a:pt x="132" y="326"/>
                    <a:pt x="182" y="326"/>
                  </a:cubicBezTo>
                  <a:cubicBezTo>
                    <a:pt x="269" y="326"/>
                    <a:pt x="340" y="255"/>
                    <a:pt x="340" y="168"/>
                  </a:cubicBezTo>
                  <a:cubicBezTo>
                    <a:pt x="340" y="81"/>
                    <a:pt x="269" y="10"/>
                    <a:pt x="182" y="10"/>
                  </a:cubicBezTo>
                  <a:cubicBezTo>
                    <a:pt x="95" y="10"/>
                    <a:pt x="24" y="81"/>
                    <a:pt x="24" y="168"/>
                  </a:cubicBezTo>
                  <a:cubicBezTo>
                    <a:pt x="24" y="184"/>
                    <a:pt x="26" y="200"/>
                    <a:pt x="31" y="216"/>
                  </a:cubicBezTo>
                  <a:cubicBezTo>
                    <a:pt x="32" y="218"/>
                    <a:pt x="32" y="218"/>
                    <a:pt x="32" y="218"/>
                  </a:cubicBezTo>
                  <a:lnTo>
                    <a:pt x="14" y="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20"/>
            <p:cNvSpPr txBox="1"/>
            <p:nvPr/>
          </p:nvSpPr>
          <p:spPr>
            <a:xfrm>
              <a:off x="9516918" y="3741481"/>
              <a:ext cx="200292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Chung cư đầu tiên đem đến dịch vụ quản lý vận hành thông minh</a:t>
              </a:r>
              <a:endParaRPr/>
            </a:p>
          </p:txBody>
        </p:sp>
      </p:grpSp>
      <p:sp>
        <p:nvSpPr>
          <p:cNvPr id="612" name="Google Shape;612;p20"/>
          <p:cNvSpPr/>
          <p:nvPr/>
        </p:nvSpPr>
        <p:spPr>
          <a:xfrm>
            <a:off x="48541" y="-26582"/>
            <a:ext cx="3958542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KEY SELLING POINTS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2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3453"/>
            <a:ext cx="12192000" cy="8328705"/>
          </a:xfrm>
          <a:prstGeom prst="rect">
            <a:avLst/>
          </a:prstGeom>
          <a:solidFill>
            <a:srgbClr val="E5E5E5"/>
          </a:solidFill>
          <a:ln>
            <a:noFill/>
          </a:ln>
        </p:spPr>
      </p:pic>
      <p:sp>
        <p:nvSpPr>
          <p:cNvPr id="618" name="Google Shape;618;p21"/>
          <p:cNvSpPr/>
          <p:nvPr/>
        </p:nvSpPr>
        <p:spPr>
          <a:xfrm>
            <a:off x="0" y="0"/>
            <a:ext cx="12192000" cy="7540052"/>
          </a:xfrm>
          <a:prstGeom prst="rect">
            <a:avLst/>
          </a:prstGeom>
          <a:solidFill>
            <a:srgbClr val="BFBFBF">
              <a:alpha val="21960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21"/>
          <p:cNvSpPr/>
          <p:nvPr/>
        </p:nvSpPr>
        <p:spPr>
          <a:xfrm>
            <a:off x="5740467" y="0"/>
            <a:ext cx="6451533" cy="6858001"/>
          </a:xfrm>
          <a:custGeom>
            <a:rect b="b" l="l" r="r" t="t"/>
            <a:pathLst>
              <a:path extrusionOk="0" h="6858001" w="6451533">
                <a:moveTo>
                  <a:pt x="3751875" y="0"/>
                </a:moveTo>
                <a:lnTo>
                  <a:pt x="6451533" y="0"/>
                </a:lnTo>
                <a:lnTo>
                  <a:pt x="2699658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21"/>
          <p:cNvSpPr txBox="1"/>
          <p:nvPr/>
        </p:nvSpPr>
        <p:spPr>
          <a:xfrm>
            <a:off x="356177" y="5181451"/>
            <a:ext cx="8977411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PHẦN 3. </a:t>
            </a:r>
            <a:b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4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CHÍNH SÁCH BÁN HÀNG</a:t>
            </a:r>
            <a:endParaRPr b="1" sz="36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21" name="Google Shape;621;p21"/>
          <p:cNvSpPr/>
          <p:nvPr/>
        </p:nvSpPr>
        <p:spPr>
          <a:xfrm>
            <a:off x="0" y="0"/>
            <a:ext cx="2506339" cy="4581303"/>
          </a:xfrm>
          <a:custGeom>
            <a:rect b="b" l="l" r="r" t="t"/>
            <a:pathLst>
              <a:path extrusionOk="0" h="4581303" w="2506339">
                <a:moveTo>
                  <a:pt x="0" y="0"/>
                </a:moveTo>
                <a:lnTo>
                  <a:pt x="2506339" y="0"/>
                </a:lnTo>
                <a:lnTo>
                  <a:pt x="0" y="4581303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2" name="Google Shape;622;p21"/>
          <p:cNvGrpSpPr/>
          <p:nvPr/>
        </p:nvGrpSpPr>
        <p:grpSpPr>
          <a:xfrm>
            <a:off x="773120" y="1277257"/>
            <a:ext cx="1176735" cy="1572097"/>
            <a:chOff x="773120" y="1277257"/>
            <a:chExt cx="1176735" cy="1572097"/>
          </a:xfrm>
        </p:grpSpPr>
        <p:sp>
          <p:nvSpPr>
            <p:cNvPr id="623" name="Google Shape;623;p21"/>
            <p:cNvSpPr/>
            <p:nvPr/>
          </p:nvSpPr>
          <p:spPr>
            <a:xfrm>
              <a:off x="1253169" y="1277257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21"/>
            <p:cNvSpPr/>
            <p:nvPr/>
          </p:nvSpPr>
          <p:spPr>
            <a:xfrm rot="9900000">
              <a:off x="838973" y="2168838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5" name="Google Shape;625;p21"/>
          <p:cNvGrpSpPr/>
          <p:nvPr/>
        </p:nvGrpSpPr>
        <p:grpSpPr>
          <a:xfrm>
            <a:off x="10587795" y="5817498"/>
            <a:ext cx="2249714" cy="420914"/>
            <a:chOff x="9942286" y="493486"/>
            <a:chExt cx="2249714" cy="420914"/>
          </a:xfrm>
        </p:grpSpPr>
        <p:cxnSp>
          <p:nvCxnSpPr>
            <p:cNvPr id="626" name="Google Shape;626;p21"/>
            <p:cNvCxnSpPr/>
            <p:nvPr/>
          </p:nvCxnSpPr>
          <p:spPr>
            <a:xfrm rot="10800000">
              <a:off x="9942286" y="703943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27" name="Google Shape;627;p21"/>
            <p:cNvCxnSpPr/>
            <p:nvPr/>
          </p:nvCxnSpPr>
          <p:spPr>
            <a:xfrm rot="10800000">
              <a:off x="10305143" y="914400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28" name="Google Shape;628;p21"/>
            <p:cNvCxnSpPr/>
            <p:nvPr/>
          </p:nvCxnSpPr>
          <p:spPr>
            <a:xfrm rot="10800000">
              <a:off x="10305143" y="493486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2"/>
          <p:cNvSpPr/>
          <p:nvPr/>
        </p:nvSpPr>
        <p:spPr>
          <a:xfrm>
            <a:off x="0" y="0"/>
            <a:ext cx="3958542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TIẾN ĐỘ THANH TOÁN</a:t>
            </a:r>
            <a:endParaRPr/>
          </a:p>
        </p:txBody>
      </p:sp>
      <p:graphicFrame>
        <p:nvGraphicFramePr>
          <p:cNvPr id="635" name="Google Shape;635;p22"/>
          <p:cNvGraphicFramePr/>
          <p:nvPr/>
        </p:nvGraphicFramePr>
        <p:xfrm>
          <a:off x="1815065" y="12035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{68656C43-0229-48DB-82D8-330CA9AB88A1}</a:tableStyleId>
              </a:tblPr>
              <a:tblGrid>
                <a:gridCol w="1537725"/>
                <a:gridCol w="3237300"/>
                <a:gridCol w="4127550"/>
              </a:tblGrid>
              <a:tr h="232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Đợt thanh toán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Số tiền thanh toán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Thời gian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BD6EE"/>
                    </a:solidFill>
                  </a:tcPr>
                </a:tc>
              </a:tr>
              <a:tr h="2321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Đặt cọc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50.000.000 đ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Ngay khi ký Thỏa thuận đặt cọc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1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30% Giá trị HĐMB căn hộ và khoản thuế GTGT tương ứng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Ngay khi ký Hợp đồng mua bán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2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 Giá trị HĐMB căn hộ và khoản thuế GTGT tương ứng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Khi hoàn thành thi công xong sàn tầng 5 nhưng không chậm hơn ngày 25/5/2020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3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 Giá trị HĐMB căn hộ và khoản thuế GTGT tương ứng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Khi hoàn thành thi công xong sàn tầng 15 nhưng không chậm hơn ngày 25/7/2020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4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 Giá trị HĐMB căn hộ và khoản thuế GTGT tương ứng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Khi hoàn thành thi công xong sàn tầng 20 nhưng không chậm hơn ngày 25/9/2020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5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 Giá trị HĐMB căn hộ và khoản thuế GTGT tương ứng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Khi cất nóc dự án nhưng không chậm hơn ngày 25/11/2020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6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6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25% Giá trị HĐMB căn hộ, khoản thuế GTGT tương ứng và 2% phí bảo trì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Khi có thông báo nhận bàn giao căn hộ (Dự kiến tháng 5/2021)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Thanh toán lần 7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5% Giá trị HĐMB và khoản thuế GTGT tương ứng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Khi có thông báo bàn giao giấy chứng nhận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6" name="Google Shape;636;p22"/>
          <p:cNvSpPr txBox="1"/>
          <p:nvPr/>
        </p:nvSpPr>
        <p:spPr>
          <a:xfrm>
            <a:off x="233916" y="760027"/>
            <a:ext cx="60169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PHƯƠNG THỨC THANH TOÁN THÔNG THƯỜNG</a:t>
            </a:r>
            <a:endParaRPr/>
          </a:p>
        </p:txBody>
      </p:sp>
      <p:sp>
        <p:nvSpPr>
          <p:cNvPr id="637" name="Google Shape;637;p22"/>
          <p:cNvSpPr txBox="1"/>
          <p:nvPr/>
        </p:nvSpPr>
        <p:spPr>
          <a:xfrm>
            <a:off x="233916" y="5799860"/>
            <a:ext cx="114937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**Ngoài ra, CĐT áp dụng phương thức thanh toán nhanh 95% chiết khấu 6%, thanh toán sớm 70% chiết khấu 2%</a:t>
            </a:r>
            <a:endParaRPr sz="18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3"/>
          <p:cNvSpPr/>
          <p:nvPr/>
        </p:nvSpPr>
        <p:spPr>
          <a:xfrm>
            <a:off x="0" y="0"/>
            <a:ext cx="3958542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HỖ TRỢ NGÂN HÀNG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4"/>
          <p:cNvSpPr/>
          <p:nvPr/>
        </p:nvSpPr>
        <p:spPr>
          <a:xfrm>
            <a:off x="0" y="0"/>
            <a:ext cx="3162925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QUÀ TẶNG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24"/>
          <p:cNvSpPr txBox="1"/>
          <p:nvPr/>
        </p:nvSpPr>
        <p:spPr>
          <a:xfrm>
            <a:off x="1326630" y="3449172"/>
            <a:ext cx="3297836" cy="92333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Quà tặng Lộc Xuân 2020 trị giá 10 triệu đồng/căn</a:t>
            </a:r>
            <a:endParaRPr sz="18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Áp dụng đến 21/3/2020</a:t>
            </a:r>
            <a:endParaRPr sz="18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649" name="Google Shape;649;p24"/>
          <p:cNvSpPr txBox="1"/>
          <p:nvPr/>
        </p:nvSpPr>
        <p:spPr>
          <a:xfrm>
            <a:off x="6715898" y="3406515"/>
            <a:ext cx="3717256" cy="1323439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Chương trình thưởng nóng cho NVKD dự án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Thưởng nóng </a:t>
            </a:r>
            <a:r>
              <a:rPr b="1" lang="en-US" sz="2000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5 triệu/giao dịch </a:t>
            </a:r>
            <a:r>
              <a:rPr lang="en-US" sz="2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thành công căn hộ 2 – 3 PN</a:t>
            </a:r>
            <a:endParaRPr sz="20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650" name="Google Shape;6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0593" y="716085"/>
            <a:ext cx="2533033" cy="253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0081" y="999835"/>
            <a:ext cx="2185575" cy="218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" name="Google Shape;656;p2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773453"/>
            <a:ext cx="12192000" cy="8328705"/>
          </a:xfrm>
          <a:prstGeom prst="rect">
            <a:avLst/>
          </a:prstGeom>
          <a:solidFill>
            <a:srgbClr val="E5E5E5"/>
          </a:solidFill>
          <a:ln>
            <a:noFill/>
          </a:ln>
        </p:spPr>
      </p:pic>
      <p:sp>
        <p:nvSpPr>
          <p:cNvPr id="657" name="Google Shape;657;p25"/>
          <p:cNvSpPr/>
          <p:nvPr/>
        </p:nvSpPr>
        <p:spPr>
          <a:xfrm>
            <a:off x="0" y="0"/>
            <a:ext cx="12192000" cy="7540052"/>
          </a:xfrm>
          <a:prstGeom prst="rect">
            <a:avLst/>
          </a:prstGeom>
          <a:solidFill>
            <a:srgbClr val="BFBFBF">
              <a:alpha val="21960"/>
            </a:srgbClr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25"/>
          <p:cNvSpPr/>
          <p:nvPr/>
        </p:nvSpPr>
        <p:spPr>
          <a:xfrm>
            <a:off x="5740467" y="0"/>
            <a:ext cx="6451533" cy="6858001"/>
          </a:xfrm>
          <a:custGeom>
            <a:rect b="b" l="l" r="r" t="t"/>
            <a:pathLst>
              <a:path extrusionOk="0" h="6858001" w="6451533">
                <a:moveTo>
                  <a:pt x="3751875" y="0"/>
                </a:moveTo>
                <a:lnTo>
                  <a:pt x="6451533" y="0"/>
                </a:lnTo>
                <a:lnTo>
                  <a:pt x="2699658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25"/>
          <p:cNvSpPr txBox="1"/>
          <p:nvPr/>
        </p:nvSpPr>
        <p:spPr>
          <a:xfrm>
            <a:off x="476098" y="4595159"/>
            <a:ext cx="8977411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PHẦN 4. </a:t>
            </a:r>
            <a:br>
              <a:rPr b="1"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lang="en-US" sz="4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CHỨNG CHỈ EDGE &amp; CÔNG TRÌNH XANH</a:t>
            </a:r>
            <a:endParaRPr b="1" sz="36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60" name="Google Shape;660;p25"/>
          <p:cNvSpPr/>
          <p:nvPr/>
        </p:nvSpPr>
        <p:spPr>
          <a:xfrm>
            <a:off x="0" y="0"/>
            <a:ext cx="2506339" cy="4581303"/>
          </a:xfrm>
          <a:custGeom>
            <a:rect b="b" l="l" r="r" t="t"/>
            <a:pathLst>
              <a:path extrusionOk="0" h="4581303" w="2506339">
                <a:moveTo>
                  <a:pt x="0" y="0"/>
                </a:moveTo>
                <a:lnTo>
                  <a:pt x="2506339" y="0"/>
                </a:lnTo>
                <a:lnTo>
                  <a:pt x="0" y="4581303"/>
                </a:lnTo>
                <a:close/>
              </a:path>
            </a:pathLst>
          </a:custGeom>
          <a:solidFill>
            <a:schemeClr val="dk1">
              <a:alpha val="28627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1" name="Google Shape;661;p25"/>
          <p:cNvGrpSpPr/>
          <p:nvPr/>
        </p:nvGrpSpPr>
        <p:grpSpPr>
          <a:xfrm>
            <a:off x="773120" y="1277257"/>
            <a:ext cx="1176735" cy="1572097"/>
            <a:chOff x="773120" y="1277257"/>
            <a:chExt cx="1176735" cy="1572097"/>
          </a:xfrm>
        </p:grpSpPr>
        <p:sp>
          <p:nvSpPr>
            <p:cNvPr id="662" name="Google Shape;662;p25"/>
            <p:cNvSpPr/>
            <p:nvPr/>
          </p:nvSpPr>
          <p:spPr>
            <a:xfrm>
              <a:off x="1253169" y="1277257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25"/>
            <p:cNvSpPr/>
            <p:nvPr/>
          </p:nvSpPr>
          <p:spPr>
            <a:xfrm rot="9900000">
              <a:off x="838973" y="2168838"/>
              <a:ext cx="696686" cy="600591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4" name="Google Shape;664;p25"/>
          <p:cNvGrpSpPr/>
          <p:nvPr/>
        </p:nvGrpSpPr>
        <p:grpSpPr>
          <a:xfrm>
            <a:off x="10587795" y="5817498"/>
            <a:ext cx="2249714" cy="420914"/>
            <a:chOff x="9942286" y="493486"/>
            <a:chExt cx="2249714" cy="420914"/>
          </a:xfrm>
        </p:grpSpPr>
        <p:cxnSp>
          <p:nvCxnSpPr>
            <p:cNvPr id="665" name="Google Shape;665;p25"/>
            <p:cNvCxnSpPr/>
            <p:nvPr/>
          </p:nvCxnSpPr>
          <p:spPr>
            <a:xfrm rot="10800000">
              <a:off x="9942286" y="703943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6" name="Google Shape;666;p25"/>
            <p:cNvCxnSpPr/>
            <p:nvPr/>
          </p:nvCxnSpPr>
          <p:spPr>
            <a:xfrm rot="10800000">
              <a:off x="10305143" y="914400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7" name="Google Shape;667;p25"/>
            <p:cNvCxnSpPr/>
            <p:nvPr/>
          </p:nvCxnSpPr>
          <p:spPr>
            <a:xfrm rot="10800000">
              <a:off x="10305143" y="493486"/>
              <a:ext cx="1886857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p26"/>
          <p:cNvGrpSpPr/>
          <p:nvPr/>
        </p:nvGrpSpPr>
        <p:grpSpPr>
          <a:xfrm>
            <a:off x="-149901" y="1318948"/>
            <a:ext cx="6256877" cy="5006901"/>
            <a:chOff x="838200" y="572949"/>
            <a:chExt cx="7888480" cy="5721571"/>
          </a:xfrm>
        </p:grpSpPr>
        <p:pic>
          <p:nvPicPr>
            <p:cNvPr id="673" name="Google Shape;673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38200" y="669751"/>
              <a:ext cx="7805346" cy="55325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26"/>
            <p:cNvSpPr/>
            <p:nvPr/>
          </p:nvSpPr>
          <p:spPr>
            <a:xfrm>
              <a:off x="6018678" y="642773"/>
              <a:ext cx="1509818" cy="547254"/>
            </a:xfrm>
            <a:prstGeom prst="wedgeRectCallout">
              <a:avLst>
                <a:gd fmla="val -108412" name="adj1"/>
                <a:gd fmla="val 32847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Năng lượng  Mặt Trời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75" name="Google Shape;675;p26"/>
            <p:cNvSpPr/>
            <p:nvPr/>
          </p:nvSpPr>
          <p:spPr>
            <a:xfrm>
              <a:off x="5866278" y="1861972"/>
              <a:ext cx="1662219" cy="533400"/>
            </a:xfrm>
            <a:prstGeom prst="wedgeRectCallout">
              <a:avLst>
                <a:gd fmla="val -75266" name="adj1"/>
                <a:gd fmla="val 5357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Lớp vỏ 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công trình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76" name="Google Shape;676;p26"/>
            <p:cNvSpPr/>
            <p:nvPr/>
          </p:nvSpPr>
          <p:spPr>
            <a:xfrm>
              <a:off x="6466453" y="2700172"/>
              <a:ext cx="2177093" cy="457200"/>
            </a:xfrm>
            <a:prstGeom prst="wedgeRectCallout">
              <a:avLst>
                <a:gd fmla="val -22180" name="adj1"/>
                <a:gd fmla="val 111417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Không gian làm việc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77" name="Google Shape;677;p26"/>
            <p:cNvSpPr/>
            <p:nvPr/>
          </p:nvSpPr>
          <p:spPr>
            <a:xfrm>
              <a:off x="5387485" y="4876121"/>
              <a:ext cx="1982492" cy="609600"/>
            </a:xfrm>
            <a:prstGeom prst="wedgeRectCallout">
              <a:avLst>
                <a:gd fmla="val -76666" name="adj1"/>
                <a:gd fmla="val -253011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Hệ thống Sưởi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&amp; Điều hòa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78" name="Google Shape;678;p26"/>
            <p:cNvSpPr/>
            <p:nvPr/>
          </p:nvSpPr>
          <p:spPr>
            <a:xfrm>
              <a:off x="7142504" y="3758828"/>
              <a:ext cx="1584176" cy="620663"/>
            </a:xfrm>
            <a:prstGeom prst="wedgeRectCallout">
              <a:avLst>
                <a:gd fmla="val -14633" name="adj1"/>
                <a:gd fmla="val 221284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Khuôn viên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xanh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79" name="Google Shape;679;p26"/>
            <p:cNvSpPr/>
            <p:nvPr/>
          </p:nvSpPr>
          <p:spPr>
            <a:xfrm>
              <a:off x="2970678" y="3717919"/>
              <a:ext cx="975938" cy="515777"/>
            </a:xfrm>
            <a:prstGeom prst="wedgeRectCallout">
              <a:avLst>
                <a:gd fmla="val 91251" name="adj1"/>
                <a:gd fmla="val -2939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Nước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80" name="Google Shape;680;p26"/>
            <p:cNvSpPr/>
            <p:nvPr/>
          </p:nvSpPr>
          <p:spPr>
            <a:xfrm>
              <a:off x="2670389" y="572949"/>
              <a:ext cx="1276227" cy="547255"/>
            </a:xfrm>
            <a:prstGeom prst="wedgeRectCallout">
              <a:avLst>
                <a:gd fmla="val 87453" name="adj1"/>
                <a:gd fmla="val 102551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Quá trình </a:t>
              </a:r>
              <a:endParaRPr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Vận hành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81" name="Google Shape;681;p26"/>
            <p:cNvSpPr/>
            <p:nvPr/>
          </p:nvSpPr>
          <p:spPr>
            <a:xfrm>
              <a:off x="1718888" y="1453037"/>
              <a:ext cx="1739759" cy="477982"/>
            </a:xfrm>
            <a:prstGeom prst="wedgeRectCallout">
              <a:avLst>
                <a:gd fmla="val 95674" name="adj1"/>
                <a:gd fmla="val 54976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Cây xanh mái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82" name="Google Shape;682;p26"/>
            <p:cNvSpPr/>
            <p:nvPr/>
          </p:nvSpPr>
          <p:spPr>
            <a:xfrm>
              <a:off x="2452704" y="2395372"/>
              <a:ext cx="1640673" cy="533400"/>
            </a:xfrm>
            <a:prstGeom prst="wedgeRectCallout">
              <a:avLst>
                <a:gd fmla="val 66036" name="adj1"/>
                <a:gd fmla="val 88474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Không gian sống xanh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83" name="Google Shape;683;p26"/>
            <p:cNvSpPr/>
            <p:nvPr/>
          </p:nvSpPr>
          <p:spPr>
            <a:xfrm>
              <a:off x="1251203" y="4639408"/>
              <a:ext cx="1876804" cy="443626"/>
            </a:xfrm>
            <a:prstGeom prst="wedgeRectCallout">
              <a:avLst>
                <a:gd fmla="val 87805" name="adj1"/>
                <a:gd fmla="val -63509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Lượng phát thải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684" name="Google Shape;684;p26"/>
            <p:cNvSpPr/>
            <p:nvPr/>
          </p:nvSpPr>
          <p:spPr>
            <a:xfrm>
              <a:off x="2452704" y="5673857"/>
              <a:ext cx="1584176" cy="620663"/>
            </a:xfrm>
            <a:prstGeom prst="wedgeRectCallout">
              <a:avLst>
                <a:gd fmla="val 87232" name="adj1"/>
                <a:gd fmla="val -227445" name="adj2"/>
              </a:avLst>
            </a:prstGeom>
            <a:solidFill>
              <a:srgbClr val="76BD1D"/>
            </a:solidFill>
            <a:ln cap="flat" cmpd="sng" w="12700">
              <a:solidFill>
                <a:srgbClr val="398CA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mbria"/>
                <a:buNone/>
              </a:pPr>
              <a:r>
                <a:rPr lang="en-US" sz="1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…</a:t>
              </a:r>
              <a:endParaRPr sz="1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685" name="Google Shape;685;p26"/>
          <p:cNvSpPr/>
          <p:nvPr/>
        </p:nvSpPr>
        <p:spPr>
          <a:xfrm>
            <a:off x="0" y="0"/>
            <a:ext cx="3867462" cy="6858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CHỨNG CHỈ XANH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6"/>
          <p:cNvSpPr txBox="1"/>
          <p:nvPr/>
        </p:nvSpPr>
        <p:spPr>
          <a:xfrm>
            <a:off x="4497409" y="291337"/>
            <a:ext cx="4300500" cy="923330"/>
          </a:xfrm>
          <a:prstGeom prst="rect">
            <a:avLst/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Chứng chỉ xanh Quốc tế EDGE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Được cấp bởi: Tổ chức Tài Chính Quốc tế IFC – thành viên nhóm Ngân hàng Thế giới.</a:t>
            </a:r>
            <a:endParaRPr/>
          </a:p>
        </p:txBody>
      </p:sp>
      <p:sp>
        <p:nvSpPr>
          <p:cNvPr id="687" name="Google Shape;687;p26"/>
          <p:cNvSpPr/>
          <p:nvPr/>
        </p:nvSpPr>
        <p:spPr>
          <a:xfrm>
            <a:off x="6792203" y="1858948"/>
            <a:ext cx="5062593" cy="1477328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EDGE là một hệ thống đánh giá công trình sử dụng tài nguyên hiệu quả, giúp </a:t>
            </a:r>
            <a:r>
              <a:rPr b="1"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tiết kiệm năng lượng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nước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và </a:t>
            </a:r>
            <a:r>
              <a:rPr b="1"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năng lượng dùng để sản xuất vật liệu xây dựng công trình, qua đó giúp giảm phát thải khí nhà kính.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ésultat de recherche d'images pour &quot;chứng chỉ xanh quốc tế edge&quot;" id="688" name="Google Shape;68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4286" y="3580556"/>
            <a:ext cx="4787220" cy="31787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 de recherche d'images pour &quot;chứng chỉ xanh quốc tế edge&quot;" id="689" name="Google Shape;68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29859" y="13602"/>
            <a:ext cx="3262141" cy="1245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27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27"/>
          <p:cNvSpPr/>
          <p:nvPr/>
        </p:nvSpPr>
        <p:spPr>
          <a:xfrm flipH="1" rot="10800000">
            <a:off x="-2" y="-3"/>
            <a:ext cx="12192000" cy="1009156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27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7" name="Google Shape;69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815" y="6147983"/>
            <a:ext cx="2767788" cy="4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27"/>
          <p:cNvSpPr/>
          <p:nvPr/>
        </p:nvSpPr>
        <p:spPr>
          <a:xfrm>
            <a:off x="3746283" y="6338887"/>
            <a:ext cx="5638800" cy="340892"/>
          </a:xfrm>
          <a:prstGeom prst="parallelogram">
            <a:avLst>
              <a:gd fmla="val 25000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27"/>
          <p:cNvSpPr/>
          <p:nvPr/>
        </p:nvSpPr>
        <p:spPr>
          <a:xfrm>
            <a:off x="8915400" y="1009155"/>
            <a:ext cx="29293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27"/>
          <p:cNvSpPr txBox="1"/>
          <p:nvPr/>
        </p:nvSpPr>
        <p:spPr>
          <a:xfrm>
            <a:off x="8458200" y="1602612"/>
            <a:ext cx="3612503" cy="2426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20"/>
              <a:buFont typeface="Arial"/>
              <a:buAutoNum type="arabicPeriod"/>
            </a:pP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Giá bán từ </a:t>
            </a:r>
            <a:r>
              <a:rPr b="1" lang="en-US" sz="222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20</a:t>
            </a: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triệu/m</a:t>
            </a:r>
            <a:r>
              <a:rPr baseline="30000"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20"/>
              <a:buFont typeface="Arial"/>
              <a:buAutoNum type="arabicPeriod"/>
            </a:pP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Là dự án đạt Chứng chỉ Xanh EDGE đầu tiên ở Quy Nhơn</a:t>
            </a:r>
            <a:endParaRPr sz="222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457200" lvl="0" marL="457200" marR="0" rtl="0" algn="just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20"/>
              <a:buFont typeface="Arial"/>
              <a:buAutoNum type="arabicPeriod"/>
            </a:pP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Tiết kiệm khoảng </a:t>
            </a:r>
            <a:r>
              <a:rPr b="1"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26%</a:t>
            </a: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năng lượng; </a:t>
            </a:r>
            <a:r>
              <a:rPr b="1"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36%</a:t>
            </a: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nước và gần </a:t>
            </a:r>
            <a:r>
              <a:rPr b="1"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37%</a:t>
            </a:r>
            <a:r>
              <a:rPr lang="en-US" sz="222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năng lượng hàm chứa trong vật liệu</a:t>
            </a:r>
            <a:endParaRPr sz="222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1" name="Google Shape;701;p27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7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6000" y="5969613"/>
            <a:ext cx="2050979" cy="497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" y="1180894"/>
            <a:ext cx="6301741" cy="4501244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8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28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8"/>
          <p:cNvSpPr/>
          <p:nvPr/>
        </p:nvSpPr>
        <p:spPr>
          <a:xfrm>
            <a:off x="8920141" y="949822"/>
            <a:ext cx="29293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28"/>
          <p:cNvSpPr txBox="1"/>
          <p:nvPr/>
        </p:nvSpPr>
        <p:spPr>
          <a:xfrm>
            <a:off x="8153400" y="1602612"/>
            <a:ext cx="3917303" cy="3502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3000 </a:t>
            </a:r>
            <a:r>
              <a:rPr lang="en-US" sz="24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m</a:t>
            </a:r>
            <a:r>
              <a:rPr baseline="30000" lang="en-US" sz="24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4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 cây xanh </a:t>
            </a:r>
            <a:r>
              <a:rPr i="1" lang="en-US" sz="24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ngoài quy hoạch</a:t>
            </a:r>
            <a:r>
              <a:rPr lang="en-US" sz="24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, &gt;500 cây xanh, cảnh quan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🡪 Tăng chất lượng không khí, Giảm hiệu ứng đảo nhiệt</a:t>
            </a:r>
            <a:endParaRPr sz="240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3" name="Google Shape;713;p28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28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5" name="Google Shape;71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0" y="5969613"/>
            <a:ext cx="2050979" cy="497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28"/>
          <p:cNvPicPr preferRelativeResize="0"/>
          <p:nvPr/>
        </p:nvPicPr>
        <p:blipFill rotWithShape="1">
          <a:blip r:embed="rId4">
            <a:alphaModFix/>
          </a:blip>
          <a:srcRect b="0" l="0" r="0" t="-4843"/>
          <a:stretch/>
        </p:blipFill>
        <p:spPr>
          <a:xfrm>
            <a:off x="9088" y="1714500"/>
            <a:ext cx="7999732" cy="3429000"/>
          </a:xfrm>
          <a:custGeom>
            <a:rect b="b" l="l" r="r" t="t"/>
            <a:pathLst>
              <a:path extrusionOk="0" h="5447792" w="12192000">
                <a:moveTo>
                  <a:pt x="9377680" y="0"/>
                </a:moveTo>
                <a:cubicBezTo>
                  <a:pt x="10510680" y="0"/>
                  <a:pt x="11509336" y="56185"/>
                  <a:pt x="12099000" y="141591"/>
                </a:cubicBezTo>
                <a:lnTo>
                  <a:pt x="12192000" y="156570"/>
                </a:lnTo>
                <a:lnTo>
                  <a:pt x="12192000" y="5447792"/>
                </a:lnTo>
                <a:lnTo>
                  <a:pt x="0" y="5447792"/>
                </a:lnTo>
                <a:lnTo>
                  <a:pt x="0" y="485543"/>
                </a:lnTo>
                <a:lnTo>
                  <a:pt x="93000" y="500522"/>
                </a:lnTo>
                <a:cubicBezTo>
                  <a:pt x="682664" y="585927"/>
                  <a:pt x="1681320" y="642112"/>
                  <a:pt x="2814320" y="642112"/>
                </a:cubicBezTo>
                <a:cubicBezTo>
                  <a:pt x="4627120" y="642112"/>
                  <a:pt x="6096000" y="498279"/>
                  <a:pt x="6096000" y="321056"/>
                </a:cubicBezTo>
                <a:cubicBezTo>
                  <a:pt x="6096000" y="143833"/>
                  <a:pt x="7564880" y="0"/>
                  <a:pt x="937768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17" name="Google Shape;717;p28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9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29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4" name="Google Shape;724;p29"/>
          <p:cNvGrpSpPr/>
          <p:nvPr/>
        </p:nvGrpSpPr>
        <p:grpSpPr>
          <a:xfrm>
            <a:off x="818246" y="1299242"/>
            <a:ext cx="3821824" cy="4531040"/>
            <a:chOff x="681086" y="2775282"/>
            <a:chExt cx="2339241" cy="3212433"/>
          </a:xfrm>
        </p:grpSpPr>
        <p:pic>
          <p:nvPicPr>
            <p:cNvPr id="725" name="Google Shape;72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121609">
              <a:off x="735914" y="2812255"/>
              <a:ext cx="2146300" cy="31384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6" name="Google Shape;726;p29"/>
            <p:cNvSpPr txBox="1"/>
            <p:nvPr/>
          </p:nvSpPr>
          <p:spPr>
            <a:xfrm>
              <a:off x="2331352" y="5249068"/>
              <a:ext cx="631825" cy="2836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100%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29"/>
            <p:cNvSpPr txBox="1"/>
            <p:nvPr/>
          </p:nvSpPr>
          <p:spPr>
            <a:xfrm>
              <a:off x="2331352" y="4753768"/>
              <a:ext cx="631825" cy="2836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90%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29"/>
            <p:cNvSpPr txBox="1"/>
            <p:nvPr/>
          </p:nvSpPr>
          <p:spPr>
            <a:xfrm>
              <a:off x="2388502" y="4267993"/>
              <a:ext cx="631825" cy="2836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70%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29"/>
            <p:cNvSpPr txBox="1"/>
            <p:nvPr/>
          </p:nvSpPr>
          <p:spPr>
            <a:xfrm>
              <a:off x="2388502" y="3734593"/>
              <a:ext cx="631825" cy="2836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50%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29"/>
            <p:cNvSpPr txBox="1"/>
            <p:nvPr/>
          </p:nvSpPr>
          <p:spPr>
            <a:xfrm>
              <a:off x="2388502" y="3048793"/>
              <a:ext cx="631825" cy="2836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30%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1" name="Google Shape;731;p29"/>
          <p:cNvSpPr txBox="1"/>
          <p:nvPr/>
        </p:nvSpPr>
        <p:spPr>
          <a:xfrm>
            <a:off x="122850" y="976817"/>
            <a:ext cx="5364482" cy="480131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lang="en-US" sz="28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HIỆU QUẢ NĂNG LƯỢNG</a:t>
            </a:r>
            <a:endParaRPr b="1" sz="2800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9"/>
          <p:cNvSpPr/>
          <p:nvPr/>
        </p:nvSpPr>
        <p:spPr>
          <a:xfrm>
            <a:off x="5550848" y="1480668"/>
            <a:ext cx="514127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Trung bình: </a:t>
            </a:r>
            <a:r>
              <a:rPr lang="en-US" sz="4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29"/>
          <p:cNvSpPr/>
          <p:nvPr/>
        </p:nvSpPr>
        <p:spPr>
          <a:xfrm>
            <a:off x="5732281" y="2362284"/>
            <a:ext cx="607871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Ecolife Riverside </a:t>
            </a:r>
            <a:r>
              <a:rPr lang="en-US" sz="4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~17%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9"/>
          <p:cNvSpPr/>
          <p:nvPr/>
        </p:nvSpPr>
        <p:spPr>
          <a:xfrm>
            <a:off x="8552379" y="3743221"/>
            <a:ext cx="358140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lang="en-US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Thiết kế xẻ khe, lấy ánh sáng và gió tự nhiên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lang="en-US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Hi sinh một phần diện tích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29"/>
          <p:cNvSpPr/>
          <p:nvPr/>
        </p:nvSpPr>
        <p:spPr>
          <a:xfrm>
            <a:off x="4951304" y="4325559"/>
            <a:ext cx="3581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DA172B"/>
              </a:buClr>
              <a:buSzPts val="2800"/>
              <a:buFont typeface="Noto Sans Symbols"/>
              <a:buChar char="⮚"/>
            </a:pPr>
            <a:r>
              <a:rPr i="1" lang="en-US" sz="2800">
                <a:solidFill>
                  <a:srgbClr val="DA172B"/>
                </a:solidFill>
                <a:latin typeface="Arial"/>
                <a:ea typeface="Arial"/>
                <a:cs typeface="Arial"/>
                <a:sym typeface="Arial"/>
              </a:rPr>
              <a:t>Bịt bớt cửa sổ???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29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29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8" name="Google Shape;73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5751" y="544829"/>
            <a:ext cx="2050979" cy="497207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29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30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30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6" name="Google Shape;74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183" y="1576722"/>
            <a:ext cx="7547359" cy="3018107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30"/>
          <p:cNvSpPr/>
          <p:nvPr/>
        </p:nvSpPr>
        <p:spPr>
          <a:xfrm>
            <a:off x="7848600" y="1905000"/>
            <a:ext cx="3904862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lang="en-US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Thiết kế cũ: Tận dụng diện tích thương mại, hành lang bị bịt kín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Noto Sans Symbols"/>
              <a:buChar char="⮚"/>
            </a:pPr>
            <a:r>
              <a:rPr lang="en-US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Không chú ý đến ánh sáng và gió tự nhiên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30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30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0" name="Google Shape;75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5751" y="544829"/>
            <a:ext cx="2050979" cy="497207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30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2819" y="0"/>
            <a:ext cx="9781308" cy="65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31"/>
          <p:cNvSpPr txBox="1"/>
          <p:nvPr/>
        </p:nvSpPr>
        <p:spPr>
          <a:xfrm>
            <a:off x="3919873" y="888436"/>
            <a:ext cx="4267200" cy="923330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Thiết kế xẻ khe – hy sinh nhiều diện tích hữu dụng nhưng lại tạo nên độ thông thoáng cho từng căn hộ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31"/>
          <p:cNvSpPr/>
          <p:nvPr/>
        </p:nvSpPr>
        <p:spPr>
          <a:xfrm>
            <a:off x="891822" y="0"/>
            <a:ext cx="4617156" cy="620889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9" name="Google Shape;759;p31"/>
          <p:cNvCxnSpPr/>
          <p:nvPr/>
        </p:nvCxnSpPr>
        <p:spPr>
          <a:xfrm>
            <a:off x="4978399" y="2235200"/>
            <a:ext cx="0" cy="50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0" name="Google Shape;760;p31"/>
          <p:cNvCxnSpPr/>
          <p:nvPr/>
        </p:nvCxnSpPr>
        <p:spPr>
          <a:xfrm>
            <a:off x="6098628" y="2246489"/>
            <a:ext cx="0" cy="50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1" name="Google Shape;761;p31"/>
          <p:cNvCxnSpPr/>
          <p:nvPr/>
        </p:nvCxnSpPr>
        <p:spPr>
          <a:xfrm>
            <a:off x="7227517" y="2235200"/>
            <a:ext cx="0" cy="50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2" name="Google Shape;762;p31"/>
          <p:cNvCxnSpPr/>
          <p:nvPr/>
        </p:nvCxnSpPr>
        <p:spPr>
          <a:xfrm rot="10800000">
            <a:off x="3341509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3" name="Google Shape;763;p31"/>
          <p:cNvCxnSpPr/>
          <p:nvPr/>
        </p:nvCxnSpPr>
        <p:spPr>
          <a:xfrm rot="10800000">
            <a:off x="4436532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4" name="Google Shape;764;p31"/>
          <p:cNvCxnSpPr/>
          <p:nvPr/>
        </p:nvCxnSpPr>
        <p:spPr>
          <a:xfrm rot="10800000">
            <a:off x="5520266" y="43180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5" name="Google Shape;765;p31"/>
          <p:cNvCxnSpPr/>
          <p:nvPr/>
        </p:nvCxnSpPr>
        <p:spPr>
          <a:xfrm rot="10800000">
            <a:off x="6660444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6" name="Google Shape;766;p31"/>
          <p:cNvCxnSpPr/>
          <p:nvPr/>
        </p:nvCxnSpPr>
        <p:spPr>
          <a:xfrm rot="10800000">
            <a:off x="7699023" y="4368800"/>
            <a:ext cx="0" cy="68862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67" name="Google Shape;767;p31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31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31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32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32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32"/>
          <p:cNvSpPr txBox="1"/>
          <p:nvPr/>
        </p:nvSpPr>
        <p:spPr>
          <a:xfrm>
            <a:off x="-228600" y="914400"/>
            <a:ext cx="9143999" cy="970522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lang="en-US" sz="28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HIỆU QUẢ NĂNG LƯỢNG </a:t>
            </a:r>
            <a:r>
              <a:rPr b="1" lang="en-US" sz="2800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rPr>
              <a:t>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t/>
            </a:r>
            <a:endParaRPr b="1" sz="2800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32"/>
          <p:cNvSpPr/>
          <p:nvPr/>
        </p:nvSpPr>
        <p:spPr>
          <a:xfrm>
            <a:off x="6562573" y="2030192"/>
            <a:ext cx="443942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Sử dụng sơn phản xạ với hệ số SRI trung bình 80%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32"/>
          <p:cNvSpPr/>
          <p:nvPr/>
        </p:nvSpPr>
        <p:spPr>
          <a:xfrm>
            <a:off x="6019800" y="3850719"/>
            <a:ext cx="497334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Trung bình: </a:t>
            </a:r>
            <a:r>
              <a:rPr lang="en-US" sz="4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32"/>
          <p:cNvSpPr/>
          <p:nvPr/>
        </p:nvSpPr>
        <p:spPr>
          <a:xfrm>
            <a:off x="5556179" y="4506310"/>
            <a:ext cx="64008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Ecohome 3: </a:t>
            </a:r>
            <a:r>
              <a:rPr lang="en-US" sz="4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~80%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result for color reflection" id="780" name="Google Shape;7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092" y="1992179"/>
            <a:ext cx="5336911" cy="31474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32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32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3" name="Google Shape;78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5751" y="544829"/>
            <a:ext cx="2050979" cy="497207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32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33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33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33"/>
          <p:cNvSpPr/>
          <p:nvPr/>
        </p:nvSpPr>
        <p:spPr>
          <a:xfrm>
            <a:off x="1817281" y="1164745"/>
            <a:ext cx="34161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858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lang="en-US" sz="28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PIN MẶT TRỜI</a:t>
            </a:r>
            <a:endParaRPr b="1" sz="2800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33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33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4" name="Google Shape;79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1400" y="344061"/>
            <a:ext cx="2050979" cy="497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684" y="804302"/>
            <a:ext cx="12158095" cy="6207934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33"/>
          <p:cNvSpPr/>
          <p:nvPr/>
        </p:nvSpPr>
        <p:spPr>
          <a:xfrm>
            <a:off x="4794994" y="5243897"/>
            <a:ext cx="718738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136 tấm pin – 40KW điện</a:t>
            </a:r>
            <a:endParaRPr sz="3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33"/>
          <p:cNvSpPr/>
          <p:nvPr/>
        </p:nvSpPr>
        <p:spPr>
          <a:xfrm>
            <a:off x="2529110" y="5200471"/>
            <a:ext cx="37192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Cambria"/>
              <a:buNone/>
            </a:pPr>
            <a:r>
              <a:rPr b="1" lang="en-US" sz="360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33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34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34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34"/>
          <p:cNvSpPr txBox="1"/>
          <p:nvPr/>
        </p:nvSpPr>
        <p:spPr>
          <a:xfrm>
            <a:off x="45270" y="865321"/>
            <a:ext cx="6871248" cy="480131"/>
          </a:xfrm>
          <a:prstGeom prst="rect">
            <a:avLst/>
          </a:prstGeom>
          <a:solidFill>
            <a:srgbClr val="FFFFFF">
              <a:alpha val="74509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lang="en-US" sz="28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HIỆU QUẢ NĂNG LƯỢNG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6" name="Google Shape;80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5713" y="1473153"/>
            <a:ext cx="7374958" cy="4675723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34"/>
          <p:cNvSpPr/>
          <p:nvPr/>
        </p:nvSpPr>
        <p:spPr>
          <a:xfrm>
            <a:off x="931635" y="2737550"/>
            <a:ext cx="19050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Sử dụng toàn bộ đèn LED</a:t>
            </a:r>
            <a:endParaRPr sz="2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8" name="Google Shape;80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95751" y="544829"/>
            <a:ext cx="2050979" cy="497207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34"/>
          <p:cNvSpPr/>
          <p:nvPr/>
        </p:nvSpPr>
        <p:spPr>
          <a:xfrm>
            <a:off x="18478" y="5943600"/>
            <a:ext cx="12173523" cy="914401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34"/>
          <p:cNvSpPr/>
          <p:nvPr/>
        </p:nvSpPr>
        <p:spPr>
          <a:xfrm>
            <a:off x="18478" y="6110088"/>
            <a:ext cx="12192000" cy="747912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34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35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35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35"/>
          <p:cNvSpPr/>
          <p:nvPr/>
        </p:nvSpPr>
        <p:spPr>
          <a:xfrm>
            <a:off x="228596" y="6195596"/>
            <a:ext cx="9775209" cy="523608"/>
          </a:xfrm>
          <a:prstGeom prst="parallelogram">
            <a:avLst>
              <a:gd fmla="val 25000" name="adj"/>
            </a:avLst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35"/>
          <p:cNvSpPr txBox="1"/>
          <p:nvPr/>
        </p:nvSpPr>
        <p:spPr>
          <a:xfrm>
            <a:off x="457200" y="6295975"/>
            <a:ext cx="8430079" cy="389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Cambria"/>
              <a:buNone/>
            </a:pPr>
            <a:r>
              <a:rPr b="1" lang="en-US" sz="259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Ecolife Riverside – Xanh từ sử dụng</a:t>
            </a:r>
            <a:endParaRPr b="1" sz="259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820" name="Google Shape;820;p35"/>
          <p:cNvGrpSpPr/>
          <p:nvPr/>
        </p:nvGrpSpPr>
        <p:grpSpPr>
          <a:xfrm>
            <a:off x="2667000" y="1168798"/>
            <a:ext cx="1659165" cy="1659165"/>
            <a:chOff x="964418" y="2201846"/>
            <a:chExt cx="1659165" cy="1659165"/>
          </a:xfrm>
        </p:grpSpPr>
        <p:pic>
          <p:nvPicPr>
            <p:cNvPr id="821" name="Google Shape;82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94534" y="2481521"/>
              <a:ext cx="1348789" cy="1298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2" name="Google Shape;822;p35"/>
            <p:cNvSpPr/>
            <p:nvPr/>
          </p:nvSpPr>
          <p:spPr>
            <a:xfrm>
              <a:off x="964418" y="2201846"/>
              <a:ext cx="1659165" cy="1659165"/>
            </a:xfrm>
            <a:prstGeom prst="ellipse">
              <a:avLst/>
            </a:prstGeom>
            <a:noFill/>
            <a:ln cap="flat" cmpd="sng" w="12700">
              <a:solidFill>
                <a:srgbClr val="2E428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3" name="Google Shape;823;p35"/>
          <p:cNvGrpSpPr/>
          <p:nvPr/>
        </p:nvGrpSpPr>
        <p:grpSpPr>
          <a:xfrm>
            <a:off x="5037488" y="1167151"/>
            <a:ext cx="1659165" cy="1659165"/>
            <a:chOff x="3631604" y="1960334"/>
            <a:chExt cx="1659165" cy="1659165"/>
          </a:xfrm>
        </p:grpSpPr>
        <p:pic>
          <p:nvPicPr>
            <p:cNvPr id="824" name="Google Shape;82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35711" y="2140741"/>
              <a:ext cx="1296144" cy="1298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5" name="Google Shape;825;p35"/>
            <p:cNvSpPr/>
            <p:nvPr/>
          </p:nvSpPr>
          <p:spPr>
            <a:xfrm>
              <a:off x="3631604" y="1960334"/>
              <a:ext cx="1659165" cy="1659165"/>
            </a:xfrm>
            <a:prstGeom prst="ellipse">
              <a:avLst/>
            </a:prstGeom>
            <a:noFill/>
            <a:ln cap="flat" cmpd="sng" w="12700">
              <a:solidFill>
                <a:srgbClr val="2E428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6" name="Google Shape;826;p35"/>
          <p:cNvGrpSpPr/>
          <p:nvPr/>
        </p:nvGrpSpPr>
        <p:grpSpPr>
          <a:xfrm>
            <a:off x="7620000" y="1157185"/>
            <a:ext cx="1659165" cy="1659165"/>
            <a:chOff x="6111263" y="1937461"/>
            <a:chExt cx="1659165" cy="1659165"/>
          </a:xfrm>
        </p:grpSpPr>
        <p:pic>
          <p:nvPicPr>
            <p:cNvPr id="827" name="Google Shape;827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298790" y="2168749"/>
              <a:ext cx="1296144" cy="12983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8" name="Google Shape;828;p35"/>
            <p:cNvSpPr/>
            <p:nvPr/>
          </p:nvSpPr>
          <p:spPr>
            <a:xfrm>
              <a:off x="6111263" y="1937461"/>
              <a:ext cx="1659165" cy="1659165"/>
            </a:xfrm>
            <a:prstGeom prst="ellipse">
              <a:avLst/>
            </a:prstGeom>
            <a:noFill/>
            <a:ln cap="flat" cmpd="sng" w="12700">
              <a:solidFill>
                <a:srgbClr val="2E428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9" name="Google Shape;829;p35"/>
          <p:cNvSpPr/>
          <p:nvPr/>
        </p:nvSpPr>
        <p:spPr>
          <a:xfrm>
            <a:off x="6117768" y="6087554"/>
            <a:ext cx="3733798" cy="588501"/>
          </a:xfrm>
          <a:prstGeom prst="parallelogram">
            <a:avLst>
              <a:gd fmla="val 25000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mbria"/>
              <a:buNone/>
            </a:pPr>
            <a:r>
              <a:rPr b="1" lang="en-US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NƯỚC HIỆU QUẢ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30" name="Google Shape;830;p35"/>
          <p:cNvGraphicFramePr/>
          <p:nvPr/>
        </p:nvGraphicFramePr>
        <p:xfrm>
          <a:off x="228596" y="31353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{68656C43-0229-48DB-82D8-330CA9AB88A1}</a:tableStyleId>
              </a:tblPr>
              <a:tblGrid>
                <a:gridCol w="1981200"/>
                <a:gridCol w="2514600"/>
                <a:gridCol w="2438400"/>
                <a:gridCol w="2690750"/>
                <a:gridCol w="2262225"/>
              </a:tblGrid>
              <a:tr h="1207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Trường cơ sở</a:t>
                      </a:r>
                      <a:endParaRPr i="1"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8 lít/phút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10 lít/phút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9 lít/lần xả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10 lít/phút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</a:tr>
              <a:tr h="1126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Ecolife Riverside</a:t>
                      </a:r>
                      <a:endParaRPr b="1"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4.95 lít/phút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6.6 lít/phút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5/3 lít/lần xả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800"/>
                        <a:buFont typeface="Cambria"/>
                        <a:buNone/>
                      </a:pPr>
                      <a:r>
                        <a:rPr lang="en-US" sz="28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6 lít/phút</a:t>
                      </a:r>
                      <a:endParaRPr sz="28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831" name="Google Shape;831;p35"/>
          <p:cNvSpPr/>
          <p:nvPr/>
        </p:nvSpPr>
        <p:spPr>
          <a:xfrm>
            <a:off x="10003805" y="1167150"/>
            <a:ext cx="1659165" cy="1659165"/>
          </a:xfrm>
          <a:prstGeom prst="ellipse">
            <a:avLst/>
          </a:prstGeom>
          <a:noFill/>
          <a:ln cap="flat" cmpd="sng" w="12700">
            <a:solidFill>
              <a:srgbClr val="2E428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vòi bếp" id="832" name="Google Shape;832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84976" y="1448473"/>
            <a:ext cx="1068824" cy="1068824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35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36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36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36"/>
          <p:cNvSpPr/>
          <p:nvPr/>
        </p:nvSpPr>
        <p:spPr>
          <a:xfrm>
            <a:off x="228597" y="6195596"/>
            <a:ext cx="9753604" cy="523608"/>
          </a:xfrm>
          <a:prstGeom prst="parallelogram">
            <a:avLst>
              <a:gd fmla="val 25000" name="adj"/>
            </a:avLst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36"/>
          <p:cNvSpPr txBox="1"/>
          <p:nvPr/>
        </p:nvSpPr>
        <p:spPr>
          <a:xfrm>
            <a:off x="457200" y="6294952"/>
            <a:ext cx="8430079" cy="389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Cambria"/>
              <a:buNone/>
            </a:pPr>
            <a:r>
              <a:rPr b="1" lang="en-US" sz="259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Ecolife Riverside – Xanh từ sử dụng</a:t>
            </a:r>
            <a:endParaRPr b="1" sz="259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b="1" sz="259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42" name="Google Shape;842;p36"/>
          <p:cNvSpPr/>
          <p:nvPr/>
        </p:nvSpPr>
        <p:spPr>
          <a:xfrm>
            <a:off x="6172200" y="6072516"/>
            <a:ext cx="3733798" cy="588501"/>
          </a:xfrm>
          <a:prstGeom prst="parallelogram">
            <a:avLst>
              <a:gd fmla="val 25000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VẬT LIỆU THÂN THIỆN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43" name="Google Shape;843;p36"/>
          <p:cNvGraphicFramePr/>
          <p:nvPr/>
        </p:nvGraphicFramePr>
        <p:xfrm>
          <a:off x="2569031" y="8859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{68656C43-0229-48DB-82D8-330CA9AB88A1}</a:tableStyleId>
              </a:tblPr>
              <a:tblGrid>
                <a:gridCol w="2133600"/>
                <a:gridCol w="3740150"/>
                <a:gridCol w="3651250"/>
              </a:tblGrid>
              <a:tr h="842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Hạng mục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Mô hình cơ sở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b="1"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Ecolife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103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Tấm sàn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Bê tông cốt thép dày 200mm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Sàn ô cờ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</a:tr>
              <a:tr h="1454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Mái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Bê tông cốt thép dày 200mm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Bê tông cốt thép dày 150mm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142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Gạch xây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Gạch đỏ đặc dày 200mm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4285"/>
                        </a:buClr>
                        <a:buSzPts val="2400"/>
                        <a:buFont typeface="Cambria"/>
                        <a:buNone/>
                      </a:pPr>
                      <a:r>
                        <a:rPr lang="en-US" sz="2400" u="none" cap="none" strike="noStrike">
                          <a:solidFill>
                            <a:srgbClr val="2E4285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Gạch rỗng dày 110mm, tấm tường bê tông dày 140mm</a:t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</a:tr>
              <a:tr h="639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rgbClr val="2E4285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844" name="Google Shape;84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082" y="2616280"/>
            <a:ext cx="1640114" cy="11870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Ã¬nh áº£nh cÃ³ liÃªn quan" id="845" name="Google Shape;84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082" y="4111357"/>
            <a:ext cx="1621058" cy="10415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Ã n bÃª tÃ´ng thi cÃ´ng chung cÆ°" id="846" name="Google Shape;84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711" y="1265760"/>
            <a:ext cx="1636485" cy="1042489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36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37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37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37"/>
          <p:cNvSpPr/>
          <p:nvPr/>
        </p:nvSpPr>
        <p:spPr>
          <a:xfrm>
            <a:off x="228597" y="6195596"/>
            <a:ext cx="9753604" cy="523608"/>
          </a:xfrm>
          <a:prstGeom prst="parallelogram">
            <a:avLst>
              <a:gd fmla="val 25000" name="adj"/>
            </a:avLst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37"/>
          <p:cNvSpPr txBox="1"/>
          <p:nvPr/>
        </p:nvSpPr>
        <p:spPr>
          <a:xfrm>
            <a:off x="457200" y="6294952"/>
            <a:ext cx="8430079" cy="389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Cambria"/>
              <a:buNone/>
            </a:pPr>
            <a:r>
              <a:rPr b="1" lang="en-US" sz="259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Ecolife Riverside – Xanh từ…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b="1" sz="259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56" name="Google Shape;856;p37"/>
          <p:cNvSpPr/>
          <p:nvPr/>
        </p:nvSpPr>
        <p:spPr>
          <a:xfrm>
            <a:off x="6172200" y="6072516"/>
            <a:ext cx="3733798" cy="588501"/>
          </a:xfrm>
          <a:prstGeom prst="parallelogram">
            <a:avLst>
              <a:gd fmla="val 25000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Quản lý thông minh</a:t>
            </a:r>
            <a:endParaRPr b="1"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857" name="Google Shape;857;p37"/>
          <p:cNvGrpSpPr/>
          <p:nvPr/>
        </p:nvGrpSpPr>
        <p:grpSpPr>
          <a:xfrm>
            <a:off x="1358267" y="1250229"/>
            <a:ext cx="2667633" cy="3184900"/>
            <a:chOff x="7405195" y="1676100"/>
            <a:chExt cx="3616295" cy="3599867"/>
          </a:xfrm>
        </p:grpSpPr>
        <p:pic>
          <p:nvPicPr>
            <p:cNvPr descr="Image result for kiá»m soÃ¡t Äá» xe" id="858" name="Google Shape;858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409998" y="1676100"/>
              <a:ext cx="3611493" cy="1919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 result for kiá»m soÃ¡t lot Äá» xe" id="859" name="Google Shape;859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05195" y="3598598"/>
              <a:ext cx="3611493" cy="16773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0" name="Google Shape;860;p37"/>
          <p:cNvSpPr/>
          <p:nvPr/>
        </p:nvSpPr>
        <p:spPr>
          <a:xfrm>
            <a:off x="1219200" y="926640"/>
            <a:ext cx="2948243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Kiểm soát đỗ xe thông minh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37"/>
          <p:cNvSpPr/>
          <p:nvPr/>
        </p:nvSpPr>
        <p:spPr>
          <a:xfrm>
            <a:off x="6869754" y="686126"/>
            <a:ext cx="4103046" cy="388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Ứng dụng CNTT đảm bảo dịch vụ xanh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37"/>
          <p:cNvSpPr/>
          <p:nvPr/>
        </p:nvSpPr>
        <p:spPr>
          <a:xfrm>
            <a:off x="6474927" y="1193671"/>
            <a:ext cx="482470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Triển khai APP phục vụ khách hàng cho phép: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Theo dõi tiến độ dự án, tiến độ thanh toán, xử lý các phản hồi của Khách hàng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Hỗ trợ Quản lý và vận hành cư dân Khu đô thị nhằm liên lạc và giải quyết nhu cầu của cư dân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4600" y="2837616"/>
            <a:ext cx="5080000" cy="2984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37"/>
          <p:cNvSpPr txBox="1"/>
          <p:nvPr/>
        </p:nvSpPr>
        <p:spPr>
          <a:xfrm>
            <a:off x="336760" y="4635402"/>
            <a:ext cx="4348181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Bell MT"/>
              <a:buNone/>
            </a:pPr>
            <a:r>
              <a:rPr b="1" lang="en-US" sz="2000">
                <a:solidFill>
                  <a:srgbClr val="222A35"/>
                </a:solidFill>
                <a:latin typeface="Bell MT"/>
                <a:ea typeface="Bell MT"/>
                <a:cs typeface="Bell MT"/>
                <a:sym typeface="Bell MT"/>
              </a:rPr>
              <a:t>CƯ DÂN Ecolife Riverside ĐƯỢC TIẾP CẬN CÔNG NGHỆ GIAO TIẾP THÔNG MINH VÀ HIỆN ĐẠI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37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38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38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38"/>
          <p:cNvSpPr/>
          <p:nvPr/>
        </p:nvSpPr>
        <p:spPr>
          <a:xfrm>
            <a:off x="228597" y="6195596"/>
            <a:ext cx="9753604" cy="523608"/>
          </a:xfrm>
          <a:prstGeom prst="parallelogram">
            <a:avLst>
              <a:gd fmla="val 25000" name="adj"/>
            </a:avLst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38"/>
          <p:cNvSpPr txBox="1"/>
          <p:nvPr/>
        </p:nvSpPr>
        <p:spPr>
          <a:xfrm>
            <a:off x="457200" y="6294952"/>
            <a:ext cx="8430079" cy="389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Cambria"/>
              <a:buNone/>
            </a:pPr>
            <a:r>
              <a:rPr b="1" lang="en-US" sz="259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Ecolife Riverside – Xanh từ…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b="1" sz="259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74" name="Google Shape;874;p38"/>
          <p:cNvSpPr/>
          <p:nvPr/>
        </p:nvSpPr>
        <p:spPr>
          <a:xfrm>
            <a:off x="6172200" y="6072516"/>
            <a:ext cx="3733798" cy="588501"/>
          </a:xfrm>
          <a:prstGeom prst="parallelogram">
            <a:avLst>
              <a:gd fmla="val 25000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Quản lý thông minh</a:t>
            </a:r>
            <a:endParaRPr b="1"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75" name="Google Shape;875;p38"/>
          <p:cNvSpPr/>
          <p:nvPr/>
        </p:nvSpPr>
        <p:spPr>
          <a:xfrm>
            <a:off x="540344" y="926640"/>
            <a:ext cx="3823483" cy="374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 trắc 24/7 chất lượng không khí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result for pm 2.5 tÃ¡c háº¡i" id="876" name="Google Shape;87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97175" y="1292939"/>
            <a:ext cx="7614535" cy="4592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3345" y="2561935"/>
            <a:ext cx="38227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47800" y="1324266"/>
            <a:ext cx="12954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38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39"/>
          <p:cNvSpPr/>
          <p:nvPr/>
        </p:nvSpPr>
        <p:spPr>
          <a:xfrm flipH="1" rot="10800000">
            <a:off x="152398" y="152398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39"/>
          <p:cNvSpPr/>
          <p:nvPr/>
        </p:nvSpPr>
        <p:spPr>
          <a:xfrm flipH="1" rot="10800000">
            <a:off x="-2" y="-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39"/>
          <p:cNvSpPr/>
          <p:nvPr/>
        </p:nvSpPr>
        <p:spPr>
          <a:xfrm>
            <a:off x="228597" y="6195596"/>
            <a:ext cx="9753604" cy="523608"/>
          </a:xfrm>
          <a:prstGeom prst="parallelogram">
            <a:avLst>
              <a:gd fmla="val 25000" name="adj"/>
            </a:avLst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39"/>
          <p:cNvSpPr txBox="1"/>
          <p:nvPr/>
        </p:nvSpPr>
        <p:spPr>
          <a:xfrm>
            <a:off x="457200" y="6294952"/>
            <a:ext cx="8430079" cy="389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90"/>
              <a:buFont typeface="Cambria"/>
              <a:buNone/>
            </a:pPr>
            <a:r>
              <a:rPr b="1" lang="en-US" sz="259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Ecolife Riverside – Xanh từ…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b="1" sz="259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88" name="Google Shape;888;p39"/>
          <p:cNvSpPr/>
          <p:nvPr/>
        </p:nvSpPr>
        <p:spPr>
          <a:xfrm>
            <a:off x="6172200" y="6072516"/>
            <a:ext cx="3733798" cy="588501"/>
          </a:xfrm>
          <a:prstGeom prst="parallelogram">
            <a:avLst>
              <a:gd fmla="val 25000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Quản lý thông minh</a:t>
            </a:r>
            <a:endParaRPr b="1"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89" name="Google Shape;889;p39"/>
          <p:cNvSpPr txBox="1"/>
          <p:nvPr/>
        </p:nvSpPr>
        <p:spPr>
          <a:xfrm>
            <a:off x="228597" y="1937442"/>
            <a:ext cx="5875046" cy="1711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Phân loại xử lý rác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Thùng rác tái chế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Sử dụng máy sản xuất phân compost từ rác hữu cơ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0" name="Google Shape;890;p39"/>
          <p:cNvGrpSpPr/>
          <p:nvPr/>
        </p:nvGrpSpPr>
        <p:grpSpPr>
          <a:xfrm>
            <a:off x="5486400" y="1528466"/>
            <a:ext cx="5940983" cy="4158582"/>
            <a:chOff x="3222067" y="2049122"/>
            <a:chExt cx="5940983" cy="4158582"/>
          </a:xfrm>
        </p:grpSpPr>
        <p:sp>
          <p:nvSpPr>
            <p:cNvPr id="891" name="Google Shape;891;p39"/>
            <p:cNvSpPr txBox="1"/>
            <p:nvPr/>
          </p:nvSpPr>
          <p:spPr>
            <a:xfrm>
              <a:off x="3597729" y="2049122"/>
              <a:ext cx="1095633" cy="923330"/>
            </a:xfrm>
            <a:prstGeom prst="rect">
              <a:avLst/>
            </a:prstGeom>
            <a:solidFill>
              <a:schemeClr val="lt1"/>
            </a:solidFill>
            <a:ln cap="flat" cmpd="sng" w="57150">
              <a:solidFill>
                <a:srgbClr val="F6BF0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Rác 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hữu cơ tái chế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9"/>
            <p:cNvSpPr txBox="1"/>
            <p:nvPr/>
          </p:nvSpPr>
          <p:spPr>
            <a:xfrm>
              <a:off x="5301852" y="2049122"/>
              <a:ext cx="1775223" cy="923330"/>
            </a:xfrm>
            <a:prstGeom prst="rect">
              <a:avLst/>
            </a:prstGeom>
            <a:solidFill>
              <a:schemeClr val="lt1"/>
            </a:solidFill>
            <a:ln cap="flat" cmpd="sng" w="57150">
              <a:solidFill>
                <a:srgbClr val="4A99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Rác không thể tái chế (</a:t>
              </a: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hữu cơ và vô cơ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39"/>
            <p:cNvSpPr txBox="1"/>
            <p:nvPr/>
          </p:nvSpPr>
          <p:spPr>
            <a:xfrm>
              <a:off x="7685565" y="2049122"/>
              <a:ext cx="1095633" cy="923330"/>
            </a:xfrm>
            <a:prstGeom prst="rect">
              <a:avLst/>
            </a:prstGeom>
            <a:solidFill>
              <a:schemeClr val="lt1"/>
            </a:solidFill>
            <a:ln cap="flat" cmpd="sng" w="57150">
              <a:solidFill>
                <a:srgbClr val="EB6E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Rác 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vô cơ 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tái chế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HÃ¬nh áº£nh cÃ³ liÃªn quan" id="894" name="Google Shape;89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22067" y="2994658"/>
              <a:ext cx="5940983" cy="32130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5" name="Google Shape;895;p39"/>
            <p:cNvSpPr txBox="1"/>
            <p:nvPr/>
          </p:nvSpPr>
          <p:spPr>
            <a:xfrm>
              <a:off x="3950412" y="3962400"/>
              <a:ext cx="7429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ontserrat SemiBold"/>
                <a:buNone/>
              </a:pPr>
              <a:r>
                <a:rPr lang="en-US" sz="180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1A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39"/>
            <p:cNvSpPr txBox="1"/>
            <p:nvPr/>
          </p:nvSpPr>
          <p:spPr>
            <a:xfrm>
              <a:off x="5998287" y="3962400"/>
              <a:ext cx="7429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ontserrat SemiBold"/>
                <a:buNone/>
              </a:pPr>
              <a:r>
                <a:rPr lang="en-US" sz="180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1B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39"/>
            <p:cNvSpPr txBox="1"/>
            <p:nvPr/>
          </p:nvSpPr>
          <p:spPr>
            <a:xfrm>
              <a:off x="8038248" y="3962400"/>
              <a:ext cx="7429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ontserrat SemiBold"/>
                <a:buNone/>
              </a:pPr>
              <a:r>
                <a:rPr lang="en-US" sz="180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1C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8" name="Google Shape;898;p39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40"/>
          <p:cNvSpPr/>
          <p:nvPr/>
        </p:nvSpPr>
        <p:spPr>
          <a:xfrm>
            <a:off x="1588955" y="21771"/>
            <a:ext cx="45719" cy="430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40"/>
          <p:cNvSpPr/>
          <p:nvPr/>
        </p:nvSpPr>
        <p:spPr>
          <a:xfrm flipH="1" rot="10800000">
            <a:off x="152400" y="152400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40"/>
          <p:cNvSpPr/>
          <p:nvPr/>
        </p:nvSpPr>
        <p:spPr>
          <a:xfrm flipH="1" rot="10800000">
            <a:off x="0" y="0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06" name="Google Shape;906;p40"/>
          <p:cNvGraphicFramePr/>
          <p:nvPr/>
        </p:nvGraphicFramePr>
        <p:xfrm>
          <a:off x="949780" y="12182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{68656C43-0229-48DB-82D8-330CA9AB88A1}</a:tableStyleId>
              </a:tblPr>
              <a:tblGrid>
                <a:gridCol w="1429475"/>
                <a:gridCol w="9203150"/>
              </a:tblGrid>
              <a:tr h="338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 u="none" cap="none" strike="noStrike"/>
                        <a:t>STT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 u="none" cap="none" strike="noStrike"/>
                        <a:t>HẠNG MỤC</a:t>
                      </a:r>
                      <a:endParaRPr b="1"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58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1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Sơn ngoài nhà có hệ số SRI cao (&gt;80)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2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Sử dụng đèn LED cho toàn bộ dự án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u="none" cap="none" strike="noStrike"/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Sử dụng hệ thống điều khiển thông minh cho chiếu sáng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564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4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Sử dụng thiết bị vệ sinh tiết kiệm nước (vòi sen, bồn cầu, vòi rửa tay) 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5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Sử dụng năng lượng mặt trời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455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6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Hạ tầng, cảnh quan sân vườn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564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7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Sử dụng tấm tường không nung Acotec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u="none" cap="none" strike="noStrike"/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/>
                        <a:t>Hệ thống mái xanh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u="none" cap="none" strike="noStrike"/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Thiết kế thông gió và đón ánh sáng tự nhiên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u="none" cap="none" strike="noStrike"/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Sử dụng hệ thống kiểm soát đỗ xe thông minh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u="none" cap="none" strike="noStrike"/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Sử dụng giao tiếp cư dân thông minh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  <a:tr h="340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u="none" cap="none" strike="noStrike"/>
                    </a:p>
                  </a:txBody>
                  <a:tcPr marT="0" marB="0" marR="67750" marL="677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Phân loại và xử lý rác thải trong dự án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7750" marL="67750" anchor="ctr"/>
                </a:tc>
              </a:tr>
            </a:tbl>
          </a:graphicData>
        </a:graphic>
      </p:graphicFrame>
      <p:sp>
        <p:nvSpPr>
          <p:cNvPr id="907" name="Google Shape;907;p40"/>
          <p:cNvSpPr txBox="1"/>
          <p:nvPr/>
        </p:nvSpPr>
        <p:spPr>
          <a:xfrm>
            <a:off x="152398" y="73688"/>
            <a:ext cx="733446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ÁP DỤNG THỰC TẾ 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41"/>
          <p:cNvSpPr/>
          <p:nvPr/>
        </p:nvSpPr>
        <p:spPr>
          <a:xfrm>
            <a:off x="1588955" y="21771"/>
            <a:ext cx="45719" cy="430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41"/>
          <p:cNvSpPr/>
          <p:nvPr/>
        </p:nvSpPr>
        <p:spPr>
          <a:xfrm flipH="1" rot="10800000">
            <a:off x="170543" y="174172"/>
            <a:ext cx="12192000" cy="990601"/>
          </a:xfrm>
          <a:prstGeom prst="rtTriangle">
            <a:avLst/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41"/>
          <p:cNvSpPr/>
          <p:nvPr/>
        </p:nvSpPr>
        <p:spPr>
          <a:xfrm flipH="1" rot="10800000">
            <a:off x="18143" y="21772"/>
            <a:ext cx="12192000" cy="990601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2D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41"/>
          <p:cNvSpPr txBox="1"/>
          <p:nvPr/>
        </p:nvSpPr>
        <p:spPr>
          <a:xfrm>
            <a:off x="303301" y="187051"/>
            <a:ext cx="366122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KẾT QUẢ ĐẠT ĐƯỢC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6" name="Google Shape;916;p41"/>
          <p:cNvGrpSpPr/>
          <p:nvPr/>
        </p:nvGrpSpPr>
        <p:grpSpPr>
          <a:xfrm>
            <a:off x="220582" y="1317173"/>
            <a:ext cx="1218295" cy="5370636"/>
            <a:chOff x="220582" y="1317173"/>
            <a:chExt cx="1218295" cy="5370636"/>
          </a:xfrm>
        </p:grpSpPr>
        <p:sp>
          <p:nvSpPr>
            <p:cNvPr id="917" name="Google Shape;917;p41"/>
            <p:cNvSpPr/>
            <p:nvPr/>
          </p:nvSpPr>
          <p:spPr>
            <a:xfrm>
              <a:off x="220582" y="1317173"/>
              <a:ext cx="1218295" cy="5370636"/>
            </a:xfrm>
            <a:prstGeom prst="flowChartProcess">
              <a:avLst/>
            </a:prstGeom>
            <a:solidFill>
              <a:srgbClr val="5BAE5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918" name="Google Shape;918;p41"/>
            <p:cNvSpPr txBox="1"/>
            <p:nvPr/>
          </p:nvSpPr>
          <p:spPr>
            <a:xfrm>
              <a:off x="220582" y="1889178"/>
              <a:ext cx="1215576" cy="4001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600"/>
                <a:buFont typeface="Cambria"/>
                <a:buNone/>
              </a:pPr>
              <a:r>
                <a:rPr b="1" lang="en-US" sz="26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CHỨNG CHỈ CÔNG TRÌNH XANH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9" name="Google Shape;919;p41"/>
          <p:cNvSpPr/>
          <p:nvPr/>
        </p:nvSpPr>
        <p:spPr>
          <a:xfrm>
            <a:off x="1937707" y="994757"/>
            <a:ext cx="495556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2E4285"/>
              </a:buClr>
              <a:buSzPts val="2400"/>
              <a:buFont typeface="Cambria"/>
              <a:buNone/>
            </a:pPr>
            <a:r>
              <a:rPr lang="en-US" sz="2400">
                <a:solidFill>
                  <a:srgbClr val="2E4285"/>
                </a:solidFill>
                <a:latin typeface="Cambria"/>
                <a:ea typeface="Cambria"/>
                <a:cs typeface="Cambria"/>
                <a:sym typeface="Cambria"/>
              </a:rPr>
              <a:t>Chứng chỉ EDGE – cho công trình Sử dụng tài nguyên hiệu quả: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rgbClr val="2E4285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rgbClr val="2E4285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2E4285"/>
                </a:solidFill>
                <a:latin typeface="Cambria"/>
                <a:ea typeface="Cambria"/>
                <a:cs typeface="Cambria"/>
                <a:sym typeface="Cambria"/>
              </a:rPr>
              <a:t>ECOLIFE RIVERSIDE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2E4285"/>
              </a:buClr>
              <a:buSzPts val="2400"/>
              <a:buFont typeface="Cambria"/>
              <a:buNone/>
            </a:pPr>
            <a:r>
              <a:rPr lang="en-US" sz="2400">
                <a:solidFill>
                  <a:srgbClr val="2E4285"/>
                </a:solidFill>
                <a:latin typeface="Cambria"/>
                <a:ea typeface="Cambria"/>
                <a:cs typeface="Cambria"/>
                <a:sym typeface="Cambria"/>
              </a:rPr>
              <a:t>(Dự án đầu tiên tại Quy Nhơn)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0" name="Google Shape;920;p41"/>
          <p:cNvGrpSpPr/>
          <p:nvPr/>
        </p:nvGrpSpPr>
        <p:grpSpPr>
          <a:xfrm>
            <a:off x="1787074" y="3200400"/>
            <a:ext cx="5106195" cy="3062679"/>
            <a:chOff x="2187615" y="1898248"/>
            <a:chExt cx="7925734" cy="4753829"/>
          </a:xfrm>
        </p:grpSpPr>
        <p:sp>
          <p:nvSpPr>
            <p:cNvPr id="921" name="Google Shape;921;p41"/>
            <p:cNvSpPr/>
            <p:nvPr/>
          </p:nvSpPr>
          <p:spPr>
            <a:xfrm>
              <a:off x="4308849" y="3290887"/>
              <a:ext cx="2879017" cy="1918961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41"/>
            <p:cNvSpPr txBox="1"/>
            <p:nvPr/>
          </p:nvSpPr>
          <p:spPr>
            <a:xfrm>
              <a:off x="2893658" y="1990846"/>
              <a:ext cx="1840375" cy="4299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Mức tiết kiệm</a:t>
              </a:r>
              <a:endParaRPr b="1"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23" name="Google Shape;923;p41"/>
            <p:cNvGrpSpPr/>
            <p:nvPr/>
          </p:nvGrpSpPr>
          <p:grpSpPr>
            <a:xfrm>
              <a:off x="2893657" y="2488823"/>
              <a:ext cx="2488557" cy="1255481"/>
              <a:chOff x="717629" y="2488823"/>
              <a:chExt cx="2488557" cy="1255481"/>
            </a:xfrm>
          </p:grpSpPr>
          <p:pic>
            <p:nvPicPr>
              <p:cNvPr id="924" name="Google Shape;924;p4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717630" y="2488823"/>
                <a:ext cx="774755" cy="7747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5" name="Google Shape;925;p41"/>
              <p:cNvSpPr txBox="1"/>
              <p:nvPr/>
            </p:nvSpPr>
            <p:spPr>
              <a:xfrm>
                <a:off x="1492386" y="2719205"/>
                <a:ext cx="1065620" cy="5732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chemeClr val="accent1"/>
                    </a:solidFill>
                    <a:latin typeface="Arial"/>
                    <a:ea typeface="Arial"/>
                    <a:cs typeface="Arial"/>
                    <a:sym typeface="Arial"/>
                  </a:rPr>
                  <a:t>26%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6" name="Google Shape;926;p41"/>
              <p:cNvSpPr txBox="1"/>
              <p:nvPr/>
            </p:nvSpPr>
            <p:spPr>
              <a:xfrm>
                <a:off x="717629" y="3338238"/>
                <a:ext cx="2488557" cy="406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-US" sz="11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Năng lượng</a:t>
                </a:r>
                <a:endParaRPr b="1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27" name="Google Shape;927;p41"/>
            <p:cNvGrpSpPr/>
            <p:nvPr/>
          </p:nvGrpSpPr>
          <p:grpSpPr>
            <a:xfrm>
              <a:off x="2893658" y="3735900"/>
              <a:ext cx="2488557" cy="1282292"/>
              <a:chOff x="717630" y="3940373"/>
              <a:chExt cx="2488557" cy="1282292"/>
            </a:xfrm>
          </p:grpSpPr>
          <p:pic>
            <p:nvPicPr>
              <p:cNvPr id="928" name="Google Shape;928;p4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17631" y="3940373"/>
                <a:ext cx="937550" cy="9375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9" name="Google Shape;929;p41"/>
              <p:cNvSpPr txBox="1"/>
              <p:nvPr/>
            </p:nvSpPr>
            <p:spPr>
              <a:xfrm>
                <a:off x="1637816" y="4130805"/>
                <a:ext cx="1065620" cy="5732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chemeClr val="accent1"/>
                    </a:solidFill>
                    <a:latin typeface="Arial"/>
                    <a:ea typeface="Arial"/>
                    <a:cs typeface="Arial"/>
                    <a:sym typeface="Arial"/>
                  </a:rPr>
                  <a:t>36%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0" name="Google Shape;930;p41"/>
              <p:cNvSpPr txBox="1"/>
              <p:nvPr/>
            </p:nvSpPr>
            <p:spPr>
              <a:xfrm>
                <a:off x="717630" y="4816599"/>
                <a:ext cx="2488557" cy="406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-US" sz="11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Nước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1" name="Google Shape;931;p41"/>
            <p:cNvGrpSpPr/>
            <p:nvPr/>
          </p:nvGrpSpPr>
          <p:grpSpPr>
            <a:xfrm>
              <a:off x="2806067" y="4981458"/>
              <a:ext cx="2488557" cy="1670619"/>
              <a:chOff x="641613" y="5183260"/>
              <a:chExt cx="2488557" cy="1670619"/>
            </a:xfrm>
          </p:grpSpPr>
          <p:pic>
            <p:nvPicPr>
              <p:cNvPr id="932" name="Google Shape;932;p4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641613" y="5183260"/>
                <a:ext cx="926787" cy="92678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33" name="Google Shape;933;p41"/>
              <p:cNvSpPr txBox="1"/>
              <p:nvPr/>
            </p:nvSpPr>
            <p:spPr>
              <a:xfrm>
                <a:off x="1637817" y="5535948"/>
                <a:ext cx="1065620" cy="5732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chemeClr val="accent1"/>
                    </a:solidFill>
                    <a:latin typeface="Arial"/>
                    <a:ea typeface="Arial"/>
                    <a:cs typeface="Arial"/>
                    <a:sym typeface="Arial"/>
                  </a:rPr>
                  <a:t>37%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4" name="Google Shape;934;p41"/>
              <p:cNvSpPr txBox="1"/>
              <p:nvPr/>
            </p:nvSpPr>
            <p:spPr>
              <a:xfrm>
                <a:off x="641613" y="6185065"/>
                <a:ext cx="2488557" cy="6688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-US" sz="11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Năng lượng hàm chứa trong vật liệu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935" name="Google Shape;935;p41"/>
            <p:cNvCxnSpPr/>
            <p:nvPr/>
          </p:nvCxnSpPr>
          <p:spPr>
            <a:xfrm flipH="1">
              <a:off x="5555836" y="2083443"/>
              <a:ext cx="11574" cy="4222985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36" name="Google Shape;936;p41"/>
            <p:cNvSpPr txBox="1"/>
            <p:nvPr/>
          </p:nvSpPr>
          <p:spPr>
            <a:xfrm>
              <a:off x="5878029" y="2190901"/>
              <a:ext cx="2394000" cy="7165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Tiết kiệm chi phí sinh hoạt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37" name="Google Shape;937;p41"/>
            <p:cNvGrpSpPr/>
            <p:nvPr/>
          </p:nvGrpSpPr>
          <p:grpSpPr>
            <a:xfrm>
              <a:off x="5992771" y="2927589"/>
              <a:ext cx="3907777" cy="1052411"/>
              <a:chOff x="3816743" y="2927589"/>
              <a:chExt cx="3907777" cy="1052411"/>
            </a:xfrm>
          </p:grpSpPr>
          <p:pic>
            <p:nvPicPr>
              <p:cNvPr id="938" name="Google Shape;938;p4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3816743" y="2927589"/>
                <a:ext cx="792884" cy="79288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39" name="Google Shape;939;p41"/>
              <p:cNvSpPr txBox="1"/>
              <p:nvPr/>
            </p:nvSpPr>
            <p:spPr>
              <a:xfrm>
                <a:off x="4526418" y="2976778"/>
                <a:ext cx="3198102" cy="10032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Điện/tháng/căn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A31E02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rgbClr val="A31E02"/>
                    </a:solidFill>
                    <a:latin typeface="Arial"/>
                    <a:ea typeface="Arial"/>
                    <a:cs typeface="Arial"/>
                    <a:sym typeface="Arial"/>
                  </a:rPr>
                  <a:t>180.000đ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40" name="Google Shape;940;p41"/>
            <p:cNvGrpSpPr/>
            <p:nvPr/>
          </p:nvGrpSpPr>
          <p:grpSpPr>
            <a:xfrm>
              <a:off x="5920092" y="3926333"/>
              <a:ext cx="3997472" cy="1087468"/>
              <a:chOff x="3744064" y="3926333"/>
              <a:chExt cx="3997472" cy="1087468"/>
            </a:xfrm>
          </p:grpSpPr>
          <p:pic>
            <p:nvPicPr>
              <p:cNvPr id="941" name="Google Shape;941;p41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3744064" y="3926333"/>
                <a:ext cx="865563" cy="86556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42" name="Google Shape;942;p41"/>
              <p:cNvSpPr txBox="1"/>
              <p:nvPr/>
            </p:nvSpPr>
            <p:spPr>
              <a:xfrm>
                <a:off x="4543435" y="4010579"/>
                <a:ext cx="3198101" cy="10032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Nước/năm/căn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A31E02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rgbClr val="A31E02"/>
                    </a:solidFill>
                    <a:latin typeface="Arial"/>
                    <a:ea typeface="Arial"/>
                    <a:cs typeface="Arial"/>
                    <a:sym typeface="Arial"/>
                  </a:rPr>
                  <a:t>50,76m</a:t>
                </a:r>
                <a:r>
                  <a:rPr b="1" baseline="30000" lang="en-US" sz="1800">
                    <a:solidFill>
                      <a:srgbClr val="A31E02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b="1" sz="1800">
                  <a:solidFill>
                    <a:srgbClr val="A31E0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43" name="Google Shape;943;p41"/>
            <p:cNvSpPr txBox="1"/>
            <p:nvPr/>
          </p:nvSpPr>
          <p:spPr>
            <a:xfrm>
              <a:off x="6146175" y="5019564"/>
              <a:ext cx="2789457" cy="3624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Bảo vệ môi trường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4" name="Google Shape;944;p41"/>
            <p:cNvGrpSpPr/>
            <p:nvPr/>
          </p:nvGrpSpPr>
          <p:grpSpPr>
            <a:xfrm>
              <a:off x="5920092" y="5377903"/>
              <a:ext cx="4193257" cy="1003223"/>
              <a:chOff x="3744064" y="5377903"/>
              <a:chExt cx="4193257" cy="1003223"/>
            </a:xfrm>
          </p:grpSpPr>
          <p:pic>
            <p:nvPicPr>
              <p:cNvPr id="945" name="Google Shape;945;p41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3816744" y="5433105"/>
                <a:ext cx="865814" cy="86581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46" name="Google Shape;946;p41"/>
              <p:cNvSpPr/>
              <p:nvPr/>
            </p:nvSpPr>
            <p:spPr>
              <a:xfrm>
                <a:off x="3744064" y="5427342"/>
                <a:ext cx="286256" cy="317929"/>
              </a:xfrm>
              <a:prstGeom prst="downArrow">
                <a:avLst>
                  <a:gd fmla="val 50000" name="adj1"/>
                  <a:gd fmla="val 50000" name="adj2"/>
                </a:avLst>
              </a:prstGeom>
              <a:solidFill>
                <a:srgbClr val="16A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Calibri"/>
                  <a:buNone/>
                </a:pPr>
                <a:r>
                  <a:t/>
                </a:r>
                <a:endParaRPr sz="11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7" name="Google Shape;947;p41"/>
              <p:cNvSpPr txBox="1"/>
              <p:nvPr/>
            </p:nvSpPr>
            <p:spPr>
              <a:xfrm>
                <a:off x="4739220" y="5377903"/>
                <a:ext cx="3198101" cy="10032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Giảm CO2/năm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A31E02"/>
                  </a:buClr>
                  <a:buSzPts val="1800"/>
                  <a:buFont typeface="Arial"/>
                  <a:buNone/>
                </a:pPr>
                <a:r>
                  <a:rPr b="1" lang="en-US" sz="1800">
                    <a:solidFill>
                      <a:srgbClr val="A31E02"/>
                    </a:solidFill>
                    <a:latin typeface="Arial"/>
                    <a:ea typeface="Arial"/>
                    <a:cs typeface="Arial"/>
                    <a:sym typeface="Arial"/>
                  </a:rPr>
                  <a:t>446,6 tấn</a:t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48" name="Google Shape;948;p41"/>
            <p:cNvSpPr/>
            <p:nvPr/>
          </p:nvSpPr>
          <p:spPr>
            <a:xfrm>
              <a:off x="2187615" y="1898248"/>
              <a:ext cx="7569843" cy="4731346"/>
            </a:xfrm>
            <a:prstGeom prst="rect">
              <a:avLst/>
            </a:prstGeom>
            <a:noFill/>
            <a:ln cap="flat" cmpd="sng" w="28575">
              <a:solidFill>
                <a:srgbClr val="00B05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9" name="Google Shape;949;p41"/>
          <p:cNvSpPr/>
          <p:nvPr/>
        </p:nvSpPr>
        <p:spPr>
          <a:xfrm>
            <a:off x="7388748" y="653687"/>
            <a:ext cx="4039035" cy="571574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creen Clipping" id="950" name="Google Shape;950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72096" y="642715"/>
            <a:ext cx="3191320" cy="4544059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creen Clipping" id="951" name="Google Shape;951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259885" y="1663141"/>
            <a:ext cx="3153215" cy="4505954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Screen Clipping" id="952" name="Google Shape;952;p4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777843" y="2401685"/>
            <a:ext cx="2972215" cy="4210638"/>
          </a:xfrm>
          <a:prstGeom prst="rect">
            <a:avLst/>
          </a:prstGeom>
          <a:noFill/>
          <a:ln cap="flat" cmpd="sng" w="9525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42"/>
          <p:cNvSpPr/>
          <p:nvPr/>
        </p:nvSpPr>
        <p:spPr>
          <a:xfrm>
            <a:off x="-2" y="4963259"/>
            <a:ext cx="7906321" cy="1704794"/>
          </a:xfrm>
          <a:prstGeom prst="triangle">
            <a:avLst>
              <a:gd fmla="val 45564" name="adj"/>
            </a:avLst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2"/>
          <p:cNvSpPr/>
          <p:nvPr/>
        </p:nvSpPr>
        <p:spPr>
          <a:xfrm>
            <a:off x="-1" y="0"/>
            <a:ext cx="7543800" cy="685800"/>
          </a:xfrm>
          <a:prstGeom prst="rtTriangle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42"/>
          <p:cNvSpPr/>
          <p:nvPr/>
        </p:nvSpPr>
        <p:spPr>
          <a:xfrm>
            <a:off x="18478" y="5068254"/>
            <a:ext cx="12173523" cy="1789747"/>
          </a:xfrm>
          <a:custGeom>
            <a:rect b="b" l="l" r="r" t="t"/>
            <a:pathLst>
              <a:path extrusionOk="0" h="2543479" w="12173523">
                <a:moveTo>
                  <a:pt x="2628254" y="0"/>
                </a:moveTo>
                <a:lnTo>
                  <a:pt x="8222376" y="1928100"/>
                </a:lnTo>
                <a:lnTo>
                  <a:pt x="12173523" y="1622696"/>
                </a:lnTo>
                <a:lnTo>
                  <a:pt x="12173523" y="2543479"/>
                </a:lnTo>
                <a:lnTo>
                  <a:pt x="0" y="2543479"/>
                </a:lnTo>
                <a:close/>
              </a:path>
            </a:pathLst>
          </a:cu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42"/>
          <p:cNvSpPr/>
          <p:nvPr/>
        </p:nvSpPr>
        <p:spPr>
          <a:xfrm>
            <a:off x="-1" y="5562599"/>
            <a:ext cx="12192000" cy="1314451"/>
          </a:xfrm>
          <a:prstGeom prst="rtTriangle">
            <a:avLst/>
          </a:pr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42"/>
          <p:cNvSpPr/>
          <p:nvPr/>
        </p:nvSpPr>
        <p:spPr>
          <a:xfrm rot="10800000">
            <a:off x="18478" y="0"/>
            <a:ext cx="12173522" cy="1564874"/>
          </a:xfrm>
          <a:custGeom>
            <a:rect b="b" l="l" r="r" t="t"/>
            <a:pathLst>
              <a:path extrusionOk="0" h="1371600" w="12173522">
                <a:moveTo>
                  <a:pt x="12173522" y="1371600"/>
                </a:moveTo>
                <a:lnTo>
                  <a:pt x="0" y="1371600"/>
                </a:lnTo>
                <a:lnTo>
                  <a:pt x="0" y="797714"/>
                </a:lnTo>
                <a:lnTo>
                  <a:pt x="2647990" y="0"/>
                </a:lnTo>
                <a:lnTo>
                  <a:pt x="12173522" y="1306364"/>
                </a:lnTo>
                <a:close/>
              </a:path>
            </a:pathLst>
          </a:custGeom>
          <a:solidFill>
            <a:srgbClr val="76BD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42"/>
          <p:cNvSpPr/>
          <p:nvPr/>
        </p:nvSpPr>
        <p:spPr>
          <a:xfrm rot="10800000">
            <a:off x="2600038" y="288300"/>
            <a:ext cx="7010400" cy="1150949"/>
          </a:xfrm>
          <a:prstGeom prst="triangle">
            <a:avLst>
              <a:gd fmla="val 81845" name="adj"/>
            </a:avLst>
          </a:prstGeom>
          <a:solidFill>
            <a:srgbClr val="D5DB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42"/>
          <p:cNvSpPr/>
          <p:nvPr/>
        </p:nvSpPr>
        <p:spPr>
          <a:xfrm rot="10800000">
            <a:off x="2075879" y="3208"/>
            <a:ext cx="10134600" cy="1150949"/>
          </a:xfrm>
          <a:prstGeom prst="triangle">
            <a:avLst>
              <a:gd fmla="val 81845" name="adj"/>
            </a:avLst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42"/>
          <p:cNvSpPr txBox="1"/>
          <p:nvPr/>
        </p:nvSpPr>
        <p:spPr>
          <a:xfrm>
            <a:off x="3105148" y="2424736"/>
            <a:ext cx="8888731" cy="2486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AutoNum type="arabicPeriod"/>
            </a:pPr>
            <a:r>
              <a:rPr lang="en-US" sz="26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Công trình Xanh là xu hướng TẤT YẾU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AutoNum type="arabicPeriod"/>
            </a:pPr>
            <a:r>
              <a:rPr lang="en-US" sz="26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Ecolife Riverside là dự án Xanh đạt chuẩn Quốc tế đầu tiên ở Quy Nhơn</a:t>
            </a:r>
            <a:endParaRPr sz="260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5143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AutoNum type="arabicPeriod"/>
            </a:pPr>
            <a:r>
              <a:rPr lang="en-US" sz="26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Ecolife Riverside xứng đáng là nơi xây dựng tổ ấm bền lâu</a:t>
            </a:r>
            <a:endParaRPr sz="260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65" name="Google Shape;965;p42"/>
          <p:cNvSpPr txBox="1"/>
          <p:nvPr/>
        </p:nvSpPr>
        <p:spPr>
          <a:xfrm>
            <a:off x="-609600" y="2871753"/>
            <a:ext cx="438149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mbria"/>
              <a:buNone/>
            </a:pPr>
            <a:r>
              <a:rPr b="1" lang="en-US" sz="40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KẾT LUẬN</a:t>
            </a:r>
            <a:endParaRPr b="1" sz="40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66" name="Google Shape;966;p42"/>
          <p:cNvSpPr/>
          <p:nvPr/>
        </p:nvSpPr>
        <p:spPr>
          <a:xfrm>
            <a:off x="2971800" y="2527814"/>
            <a:ext cx="45719" cy="1588632"/>
          </a:xfrm>
          <a:prstGeom prst="flowChartProcess">
            <a:avLst/>
          </a:prstGeom>
          <a:solidFill>
            <a:srgbClr val="2E42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95424" y="-1060422"/>
            <a:ext cx="12787424" cy="9133874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43"/>
          <p:cNvSpPr/>
          <p:nvPr/>
        </p:nvSpPr>
        <p:spPr>
          <a:xfrm>
            <a:off x="809469" y="1371600"/>
            <a:ext cx="9773587" cy="4114800"/>
          </a:xfrm>
          <a:prstGeom prst="roundRect">
            <a:avLst>
              <a:gd fmla="val 16667" name="adj"/>
            </a:avLst>
          </a:prstGeom>
          <a:solidFill>
            <a:srgbClr val="E7EBF5">
              <a:alpha val="3764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43"/>
          <p:cNvSpPr/>
          <p:nvPr/>
        </p:nvSpPr>
        <p:spPr>
          <a:xfrm>
            <a:off x="1897871" y="1795182"/>
            <a:ext cx="7761379" cy="3267636"/>
          </a:xfrm>
          <a:prstGeom prst="roundRect">
            <a:avLst>
              <a:gd fmla="val 16667" name="adj"/>
            </a:avLst>
          </a:prstGeom>
          <a:solidFill>
            <a:srgbClr val="0B2538">
              <a:alpha val="2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43"/>
          <p:cNvSpPr txBox="1"/>
          <p:nvPr/>
        </p:nvSpPr>
        <p:spPr>
          <a:xfrm>
            <a:off x="2577981" y="2398519"/>
            <a:ext cx="6807437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chemeClr val="lt1"/>
                </a:solidFill>
                <a:latin typeface="Times"/>
                <a:ea typeface="Times"/>
                <a:cs typeface="Times"/>
                <a:sym typeface="Times"/>
              </a:rPr>
              <a:t>THANKS FOR LISTENING!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2019-11-06T09:04:14Z</dcterms:created>
  <dc:creator>Nguyen Thi Huyen</dc:creator>
</cp:coreProperties>
</file>